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85" r:id="rId6"/>
    <p:sldId id="262" r:id="rId7"/>
    <p:sldId id="265" r:id="rId8"/>
    <p:sldId id="266" r:id="rId9"/>
    <p:sldId id="267" r:id="rId10"/>
    <p:sldId id="268" r:id="rId11"/>
    <p:sldId id="269" r:id="rId12"/>
    <p:sldId id="270" r:id="rId13"/>
    <p:sldId id="291" r:id="rId14"/>
    <p:sldId id="300" r:id="rId15"/>
    <p:sldId id="292" r:id="rId16"/>
    <p:sldId id="293" r:id="rId17"/>
    <p:sldId id="287" r:id="rId18"/>
    <p:sldId id="286" r:id="rId19"/>
    <p:sldId id="288" r:id="rId20"/>
    <p:sldId id="297" r:id="rId21"/>
    <p:sldId id="289" r:id="rId22"/>
    <p:sldId id="290" r:id="rId23"/>
    <p:sldId id="294" r:id="rId24"/>
    <p:sldId id="298" r:id="rId25"/>
    <p:sldId id="284" r:id="rId26"/>
    <p:sldId id="301" r:id="rId27"/>
  </p:sldIdLst>
  <p:sldSz cx="5761038" cy="3600450"/>
  <p:notesSz cx="6858000" cy="9144000"/>
  <p:defaultTextStyle>
    <a:defPPr>
      <a:defRPr lang="es-ES"/>
    </a:defPPr>
    <a:lvl1pPr marL="0" algn="l" defTabSz="534924" rtl="0" eaLnBrk="1" latinLnBrk="0" hangingPunct="1">
      <a:defRPr sz="1100" kern="1200">
        <a:solidFill>
          <a:schemeClr val="tx1"/>
        </a:solidFill>
        <a:latin typeface="+mn-lt"/>
        <a:ea typeface="+mn-ea"/>
        <a:cs typeface="+mn-cs"/>
      </a:defRPr>
    </a:lvl1pPr>
    <a:lvl2pPr marL="267462" algn="l" defTabSz="534924" rtl="0" eaLnBrk="1" latinLnBrk="0" hangingPunct="1">
      <a:defRPr sz="1100" kern="1200">
        <a:solidFill>
          <a:schemeClr val="tx1"/>
        </a:solidFill>
        <a:latin typeface="+mn-lt"/>
        <a:ea typeface="+mn-ea"/>
        <a:cs typeface="+mn-cs"/>
      </a:defRPr>
    </a:lvl2pPr>
    <a:lvl3pPr marL="534924" algn="l" defTabSz="534924" rtl="0" eaLnBrk="1" latinLnBrk="0" hangingPunct="1">
      <a:defRPr sz="1100" kern="1200">
        <a:solidFill>
          <a:schemeClr val="tx1"/>
        </a:solidFill>
        <a:latin typeface="+mn-lt"/>
        <a:ea typeface="+mn-ea"/>
        <a:cs typeface="+mn-cs"/>
      </a:defRPr>
    </a:lvl3pPr>
    <a:lvl4pPr marL="802386" algn="l" defTabSz="534924" rtl="0" eaLnBrk="1" latinLnBrk="0" hangingPunct="1">
      <a:defRPr sz="1100" kern="1200">
        <a:solidFill>
          <a:schemeClr val="tx1"/>
        </a:solidFill>
        <a:latin typeface="+mn-lt"/>
        <a:ea typeface="+mn-ea"/>
        <a:cs typeface="+mn-cs"/>
      </a:defRPr>
    </a:lvl4pPr>
    <a:lvl5pPr marL="1069848" algn="l" defTabSz="534924" rtl="0" eaLnBrk="1" latinLnBrk="0" hangingPunct="1">
      <a:defRPr sz="1100" kern="1200">
        <a:solidFill>
          <a:schemeClr val="tx1"/>
        </a:solidFill>
        <a:latin typeface="+mn-lt"/>
        <a:ea typeface="+mn-ea"/>
        <a:cs typeface="+mn-cs"/>
      </a:defRPr>
    </a:lvl5pPr>
    <a:lvl6pPr marL="1337310" algn="l" defTabSz="534924" rtl="0" eaLnBrk="1" latinLnBrk="0" hangingPunct="1">
      <a:defRPr sz="1100" kern="1200">
        <a:solidFill>
          <a:schemeClr val="tx1"/>
        </a:solidFill>
        <a:latin typeface="+mn-lt"/>
        <a:ea typeface="+mn-ea"/>
        <a:cs typeface="+mn-cs"/>
      </a:defRPr>
    </a:lvl6pPr>
    <a:lvl7pPr marL="1604772" algn="l" defTabSz="534924" rtl="0" eaLnBrk="1" latinLnBrk="0" hangingPunct="1">
      <a:defRPr sz="1100" kern="1200">
        <a:solidFill>
          <a:schemeClr val="tx1"/>
        </a:solidFill>
        <a:latin typeface="+mn-lt"/>
        <a:ea typeface="+mn-ea"/>
        <a:cs typeface="+mn-cs"/>
      </a:defRPr>
    </a:lvl7pPr>
    <a:lvl8pPr marL="1872234" algn="l" defTabSz="534924" rtl="0" eaLnBrk="1" latinLnBrk="0" hangingPunct="1">
      <a:defRPr sz="1100" kern="1200">
        <a:solidFill>
          <a:schemeClr val="tx1"/>
        </a:solidFill>
        <a:latin typeface="+mn-lt"/>
        <a:ea typeface="+mn-ea"/>
        <a:cs typeface="+mn-cs"/>
      </a:defRPr>
    </a:lvl8pPr>
    <a:lvl9pPr marL="2139696" algn="l" defTabSz="534924" rtl="0" eaLnBrk="1" latinLnBrk="0" hangingPunct="1">
      <a:defRPr sz="1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79" d="100"/>
          <a:sy n="179" d="100"/>
        </p:scale>
        <p:origin x="-792" y="72"/>
      </p:cViewPr>
      <p:guideLst>
        <p:guide orient="horz" pos="1134"/>
        <p:guide pos="18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7A41B-9625-4A2F-9BD9-C29CEDD46DDF}" type="doc">
      <dgm:prSet loTypeId="urn:microsoft.com/office/officeart/2011/layout/RadialPictureList" loCatId="picture" qsTypeId="urn:microsoft.com/office/officeart/2005/8/quickstyle/simple1" qsCatId="simple" csTypeId="urn:microsoft.com/office/officeart/2005/8/colors/accent3_2" csCatId="accent3" phldr="1"/>
      <dgm:spPr/>
      <dgm:t>
        <a:bodyPr/>
        <a:lstStyle/>
        <a:p>
          <a:endParaRPr lang="es-UY"/>
        </a:p>
      </dgm:t>
    </dgm:pt>
    <dgm:pt modelId="{21C053A2-D8D7-4D00-ACA6-EE6CA8846B41}">
      <dgm:prSet phldrT="[Texto]"/>
      <dgm:spPr/>
      <dgm:t>
        <a:bodyPr/>
        <a:lstStyle/>
        <a:p>
          <a:r>
            <a:rPr lang="es-ES" dirty="0" smtClean="0"/>
            <a:t>Industria</a:t>
          </a:r>
          <a:endParaRPr lang="es-UY" dirty="0"/>
        </a:p>
      </dgm:t>
    </dgm:pt>
    <dgm:pt modelId="{577A6E90-9967-4E6B-B259-3AE6160B3423}" type="parTrans" cxnId="{9DDC1DD6-1F29-42A9-BAA1-2AAA2A328C5E}">
      <dgm:prSet/>
      <dgm:spPr/>
      <dgm:t>
        <a:bodyPr/>
        <a:lstStyle/>
        <a:p>
          <a:endParaRPr lang="es-UY"/>
        </a:p>
      </dgm:t>
    </dgm:pt>
    <dgm:pt modelId="{8EB38C20-B4F6-49EF-925A-CC21D8662E43}" type="sibTrans" cxnId="{9DDC1DD6-1F29-42A9-BAA1-2AAA2A328C5E}">
      <dgm:prSet/>
      <dgm:spPr/>
      <dgm:t>
        <a:bodyPr/>
        <a:lstStyle/>
        <a:p>
          <a:endParaRPr lang="es-UY"/>
        </a:p>
      </dgm:t>
    </dgm:pt>
    <dgm:pt modelId="{D2891D32-DD84-4FD4-BD74-BB37C3892F83}">
      <dgm:prSet phldrT="[Texto]" custT="1"/>
      <dgm:spPr/>
      <dgm:t>
        <a:bodyPr/>
        <a:lstStyle/>
        <a:p>
          <a:r>
            <a:rPr lang="es-ES" sz="1400" dirty="0" smtClean="0"/>
            <a:t>Inversión</a:t>
          </a:r>
          <a:endParaRPr lang="es-UY" sz="1400" dirty="0"/>
        </a:p>
      </dgm:t>
    </dgm:pt>
    <dgm:pt modelId="{F212756B-D325-425F-807C-E67AF79DDB1E}" type="parTrans" cxnId="{19496779-BCB4-4AA7-A634-623DE1D0F16A}">
      <dgm:prSet/>
      <dgm:spPr/>
      <dgm:t>
        <a:bodyPr/>
        <a:lstStyle/>
        <a:p>
          <a:endParaRPr lang="es-UY"/>
        </a:p>
      </dgm:t>
    </dgm:pt>
    <dgm:pt modelId="{B989F784-DD2B-4F1A-B2B5-8E089F4A1C96}" type="sibTrans" cxnId="{19496779-BCB4-4AA7-A634-623DE1D0F16A}">
      <dgm:prSet/>
      <dgm:spPr/>
      <dgm:t>
        <a:bodyPr/>
        <a:lstStyle/>
        <a:p>
          <a:endParaRPr lang="es-UY"/>
        </a:p>
      </dgm:t>
    </dgm:pt>
    <dgm:pt modelId="{5FC661F3-901F-4455-A1DB-2509BF2A1D32}">
      <dgm:prSet phldrT="[Texto]" custT="1"/>
      <dgm:spPr/>
      <dgm:t>
        <a:bodyPr/>
        <a:lstStyle/>
        <a:p>
          <a:r>
            <a:rPr lang="es-ES" sz="1400" dirty="0" smtClean="0"/>
            <a:t>Gestión</a:t>
          </a:r>
          <a:endParaRPr lang="es-UY" sz="1400" dirty="0"/>
        </a:p>
      </dgm:t>
    </dgm:pt>
    <dgm:pt modelId="{56AD22CE-C2C3-4746-8C86-5548A7406302}" type="parTrans" cxnId="{280C3164-1B28-4C7B-A2D2-6CEDEB35B439}">
      <dgm:prSet/>
      <dgm:spPr/>
      <dgm:t>
        <a:bodyPr/>
        <a:lstStyle/>
        <a:p>
          <a:endParaRPr lang="es-UY"/>
        </a:p>
      </dgm:t>
    </dgm:pt>
    <dgm:pt modelId="{39C03B9B-9476-48AD-9038-196D30F0CCB1}" type="sibTrans" cxnId="{280C3164-1B28-4C7B-A2D2-6CEDEB35B439}">
      <dgm:prSet/>
      <dgm:spPr/>
      <dgm:t>
        <a:bodyPr/>
        <a:lstStyle/>
        <a:p>
          <a:endParaRPr lang="es-UY"/>
        </a:p>
      </dgm:t>
    </dgm:pt>
    <dgm:pt modelId="{A2E5EF86-CBD1-42A8-A50D-3CC843533CB5}">
      <dgm:prSet phldrT="[Texto]" custT="1"/>
      <dgm:spPr/>
      <dgm:t>
        <a:bodyPr/>
        <a:lstStyle/>
        <a:p>
          <a:r>
            <a:rPr lang="es-ES" sz="1400" dirty="0" smtClean="0"/>
            <a:t>RSI y PGE</a:t>
          </a:r>
          <a:endParaRPr lang="es-UY" sz="1400" dirty="0"/>
        </a:p>
      </dgm:t>
    </dgm:pt>
    <dgm:pt modelId="{DC3C6952-F9A8-4501-93A4-61DA0273BA13}" type="parTrans" cxnId="{DA8A8E05-0B45-4102-A42E-766B5CF55A20}">
      <dgm:prSet/>
      <dgm:spPr/>
      <dgm:t>
        <a:bodyPr/>
        <a:lstStyle/>
        <a:p>
          <a:endParaRPr lang="es-UY"/>
        </a:p>
      </dgm:t>
    </dgm:pt>
    <dgm:pt modelId="{10CDDA59-4907-484A-91B9-D3C5C51079E3}" type="sibTrans" cxnId="{DA8A8E05-0B45-4102-A42E-766B5CF55A20}">
      <dgm:prSet/>
      <dgm:spPr/>
      <dgm:t>
        <a:bodyPr/>
        <a:lstStyle/>
        <a:p>
          <a:endParaRPr lang="es-UY"/>
        </a:p>
      </dgm:t>
    </dgm:pt>
    <dgm:pt modelId="{1542E682-695E-4B3F-BE49-12A58EF7653A}" type="pres">
      <dgm:prSet presAssocID="{7FB7A41B-9625-4A2F-9BD9-C29CEDD46DDF}" presName="Name0" presStyleCnt="0">
        <dgm:presLayoutVars>
          <dgm:chMax val="1"/>
          <dgm:chPref val="1"/>
          <dgm:dir/>
          <dgm:resizeHandles/>
        </dgm:presLayoutVars>
      </dgm:prSet>
      <dgm:spPr/>
      <dgm:t>
        <a:bodyPr/>
        <a:lstStyle/>
        <a:p>
          <a:endParaRPr lang="es-UY"/>
        </a:p>
      </dgm:t>
    </dgm:pt>
    <dgm:pt modelId="{72271305-FDEC-432F-8B58-C5A8E44C8804}" type="pres">
      <dgm:prSet presAssocID="{21C053A2-D8D7-4D00-ACA6-EE6CA8846B41}" presName="Parent" presStyleLbl="node1" presStyleIdx="0" presStyleCnt="2">
        <dgm:presLayoutVars>
          <dgm:chMax val="4"/>
          <dgm:chPref val="3"/>
        </dgm:presLayoutVars>
      </dgm:prSet>
      <dgm:spPr/>
      <dgm:t>
        <a:bodyPr/>
        <a:lstStyle/>
        <a:p>
          <a:endParaRPr lang="es-UY"/>
        </a:p>
      </dgm:t>
    </dgm:pt>
    <dgm:pt modelId="{B92679AC-331D-4D58-A860-E905E1EE9396}" type="pres">
      <dgm:prSet presAssocID="{D2891D32-DD84-4FD4-BD74-BB37C3892F83}" presName="Accent" presStyleLbl="node1" presStyleIdx="1" presStyleCnt="2"/>
      <dgm:spPr/>
    </dgm:pt>
    <dgm:pt modelId="{BA64FC90-49C1-4E12-A423-5299DBE2B826}" type="pres">
      <dgm:prSet presAssocID="{D2891D32-DD84-4FD4-BD74-BB37C3892F83}"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71E03862-8617-4E65-88DE-30D74B9A9A37}" type="pres">
      <dgm:prSet presAssocID="{D2891D32-DD84-4FD4-BD74-BB37C3892F83}" presName="Child1" presStyleLbl="revTx" presStyleIdx="0" presStyleCnt="3">
        <dgm:presLayoutVars>
          <dgm:chMax val="0"/>
          <dgm:chPref val="0"/>
          <dgm:bulletEnabled val="1"/>
        </dgm:presLayoutVars>
      </dgm:prSet>
      <dgm:spPr/>
      <dgm:t>
        <a:bodyPr/>
        <a:lstStyle/>
        <a:p>
          <a:endParaRPr lang="es-UY"/>
        </a:p>
      </dgm:t>
    </dgm:pt>
    <dgm:pt modelId="{EB128272-977D-4D6C-9892-E654503BB433}" type="pres">
      <dgm:prSet presAssocID="{5FC661F3-901F-4455-A1DB-2509BF2A1D32}" presName="Image2" presStyleCnt="0"/>
      <dgm:spPr/>
    </dgm:pt>
    <dgm:pt modelId="{E2EEDFC1-B369-4F5E-B5E5-45D856C4193B}" type="pres">
      <dgm:prSet presAssocID="{5FC661F3-901F-4455-A1DB-2509BF2A1D32}"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C48034B-83AB-4BD7-8CEA-F85DEEFF9602}" type="pres">
      <dgm:prSet presAssocID="{5FC661F3-901F-4455-A1DB-2509BF2A1D32}" presName="Child2" presStyleLbl="revTx" presStyleIdx="1" presStyleCnt="3">
        <dgm:presLayoutVars>
          <dgm:chMax val="0"/>
          <dgm:chPref val="0"/>
          <dgm:bulletEnabled val="1"/>
        </dgm:presLayoutVars>
      </dgm:prSet>
      <dgm:spPr/>
      <dgm:t>
        <a:bodyPr/>
        <a:lstStyle/>
        <a:p>
          <a:endParaRPr lang="es-UY"/>
        </a:p>
      </dgm:t>
    </dgm:pt>
    <dgm:pt modelId="{B198E9DA-D398-434A-BE22-3E229363EEEF}" type="pres">
      <dgm:prSet presAssocID="{A2E5EF86-CBD1-42A8-A50D-3CC843533CB5}" presName="Image3" presStyleCnt="0"/>
      <dgm:spPr/>
    </dgm:pt>
    <dgm:pt modelId="{3F10871C-1D07-4B4D-ACFE-2577608C3A03}" type="pres">
      <dgm:prSet presAssocID="{A2E5EF86-CBD1-42A8-A50D-3CC843533CB5}"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6DD472BC-3F9B-4251-92A0-CD402902B0E4}" type="pres">
      <dgm:prSet presAssocID="{A2E5EF86-CBD1-42A8-A50D-3CC843533CB5}" presName="Child3" presStyleLbl="revTx" presStyleIdx="2" presStyleCnt="3" custScaleX="192773" custLinFactNeighborX="49875">
        <dgm:presLayoutVars>
          <dgm:chMax val="0"/>
          <dgm:chPref val="0"/>
          <dgm:bulletEnabled val="1"/>
        </dgm:presLayoutVars>
      </dgm:prSet>
      <dgm:spPr/>
      <dgm:t>
        <a:bodyPr/>
        <a:lstStyle/>
        <a:p>
          <a:endParaRPr lang="es-UY"/>
        </a:p>
      </dgm:t>
    </dgm:pt>
  </dgm:ptLst>
  <dgm:cxnLst>
    <dgm:cxn modelId="{D1F019CC-8952-4671-AC0D-C6F6AB8674C5}" type="presOf" srcId="{7FB7A41B-9625-4A2F-9BD9-C29CEDD46DDF}" destId="{1542E682-695E-4B3F-BE49-12A58EF7653A}" srcOrd="0" destOrd="0" presId="urn:microsoft.com/office/officeart/2011/layout/RadialPictureList"/>
    <dgm:cxn modelId="{19496779-BCB4-4AA7-A634-623DE1D0F16A}" srcId="{21C053A2-D8D7-4D00-ACA6-EE6CA8846B41}" destId="{D2891D32-DD84-4FD4-BD74-BB37C3892F83}" srcOrd="0" destOrd="0" parTransId="{F212756B-D325-425F-807C-E67AF79DDB1E}" sibTransId="{B989F784-DD2B-4F1A-B2B5-8E089F4A1C96}"/>
    <dgm:cxn modelId="{ECF5EC0E-6C97-43DA-AC11-0B7E5ECD66CF}" type="presOf" srcId="{5FC661F3-901F-4455-A1DB-2509BF2A1D32}" destId="{4C48034B-83AB-4BD7-8CEA-F85DEEFF9602}" srcOrd="0" destOrd="0" presId="urn:microsoft.com/office/officeart/2011/layout/RadialPictureList"/>
    <dgm:cxn modelId="{34E73B3A-7E30-4C24-A6D3-E7E1A03B07C7}" type="presOf" srcId="{21C053A2-D8D7-4D00-ACA6-EE6CA8846B41}" destId="{72271305-FDEC-432F-8B58-C5A8E44C8804}" srcOrd="0" destOrd="0" presId="urn:microsoft.com/office/officeart/2011/layout/RadialPictureList"/>
    <dgm:cxn modelId="{F99445E2-A377-4A87-AD0D-3DD7020BA818}" type="presOf" srcId="{A2E5EF86-CBD1-42A8-A50D-3CC843533CB5}" destId="{6DD472BC-3F9B-4251-92A0-CD402902B0E4}" srcOrd="0" destOrd="0" presId="urn:microsoft.com/office/officeart/2011/layout/RadialPictureList"/>
    <dgm:cxn modelId="{280C3164-1B28-4C7B-A2D2-6CEDEB35B439}" srcId="{21C053A2-D8D7-4D00-ACA6-EE6CA8846B41}" destId="{5FC661F3-901F-4455-A1DB-2509BF2A1D32}" srcOrd="1" destOrd="0" parTransId="{56AD22CE-C2C3-4746-8C86-5548A7406302}" sibTransId="{39C03B9B-9476-48AD-9038-196D30F0CCB1}"/>
    <dgm:cxn modelId="{DA8A8E05-0B45-4102-A42E-766B5CF55A20}" srcId="{21C053A2-D8D7-4D00-ACA6-EE6CA8846B41}" destId="{A2E5EF86-CBD1-42A8-A50D-3CC843533CB5}" srcOrd="2" destOrd="0" parTransId="{DC3C6952-F9A8-4501-93A4-61DA0273BA13}" sibTransId="{10CDDA59-4907-484A-91B9-D3C5C51079E3}"/>
    <dgm:cxn modelId="{9DDC1DD6-1F29-42A9-BAA1-2AAA2A328C5E}" srcId="{7FB7A41B-9625-4A2F-9BD9-C29CEDD46DDF}" destId="{21C053A2-D8D7-4D00-ACA6-EE6CA8846B41}" srcOrd="0" destOrd="0" parTransId="{577A6E90-9967-4E6B-B259-3AE6160B3423}" sibTransId="{8EB38C20-B4F6-49EF-925A-CC21D8662E43}"/>
    <dgm:cxn modelId="{CF69AA1B-F1E2-4F10-81BB-3E95561514DB}" type="presOf" srcId="{D2891D32-DD84-4FD4-BD74-BB37C3892F83}" destId="{71E03862-8617-4E65-88DE-30D74B9A9A37}" srcOrd="0" destOrd="0" presId="urn:microsoft.com/office/officeart/2011/layout/RadialPictureList"/>
    <dgm:cxn modelId="{B5DC43B6-C221-405C-A432-98EB0E67F1C1}" type="presParOf" srcId="{1542E682-695E-4B3F-BE49-12A58EF7653A}" destId="{72271305-FDEC-432F-8B58-C5A8E44C8804}" srcOrd="0" destOrd="0" presId="urn:microsoft.com/office/officeart/2011/layout/RadialPictureList"/>
    <dgm:cxn modelId="{3050C864-3600-4EC8-90C7-2EF0E429225C}" type="presParOf" srcId="{1542E682-695E-4B3F-BE49-12A58EF7653A}" destId="{B92679AC-331D-4D58-A860-E905E1EE9396}" srcOrd="1" destOrd="0" presId="urn:microsoft.com/office/officeart/2011/layout/RadialPictureList"/>
    <dgm:cxn modelId="{60691A08-B419-48F2-8C2F-5EE4AAA039CB}" type="presParOf" srcId="{1542E682-695E-4B3F-BE49-12A58EF7653A}" destId="{BA64FC90-49C1-4E12-A423-5299DBE2B826}" srcOrd="2" destOrd="0" presId="urn:microsoft.com/office/officeart/2011/layout/RadialPictureList"/>
    <dgm:cxn modelId="{5377995D-62EA-4C2A-8538-BC098E88BF17}" type="presParOf" srcId="{1542E682-695E-4B3F-BE49-12A58EF7653A}" destId="{71E03862-8617-4E65-88DE-30D74B9A9A37}" srcOrd="3" destOrd="0" presId="urn:microsoft.com/office/officeart/2011/layout/RadialPictureList"/>
    <dgm:cxn modelId="{FB2943FF-E02E-4C97-8D9E-3C7FFAEE0FD8}" type="presParOf" srcId="{1542E682-695E-4B3F-BE49-12A58EF7653A}" destId="{EB128272-977D-4D6C-9892-E654503BB433}" srcOrd="4" destOrd="0" presId="urn:microsoft.com/office/officeart/2011/layout/RadialPictureList"/>
    <dgm:cxn modelId="{9A52931B-BC72-4B3A-A02C-169208665427}" type="presParOf" srcId="{EB128272-977D-4D6C-9892-E654503BB433}" destId="{E2EEDFC1-B369-4F5E-B5E5-45D856C4193B}" srcOrd="0" destOrd="0" presId="urn:microsoft.com/office/officeart/2011/layout/RadialPictureList"/>
    <dgm:cxn modelId="{56DD2734-17C8-40CE-84AC-F417AC523C4A}" type="presParOf" srcId="{1542E682-695E-4B3F-BE49-12A58EF7653A}" destId="{4C48034B-83AB-4BD7-8CEA-F85DEEFF9602}" srcOrd="5" destOrd="0" presId="urn:microsoft.com/office/officeart/2011/layout/RadialPictureList"/>
    <dgm:cxn modelId="{BE481DD4-222C-4CDD-80DD-C82BA9762572}" type="presParOf" srcId="{1542E682-695E-4B3F-BE49-12A58EF7653A}" destId="{B198E9DA-D398-434A-BE22-3E229363EEEF}" srcOrd="6" destOrd="0" presId="urn:microsoft.com/office/officeart/2011/layout/RadialPictureList"/>
    <dgm:cxn modelId="{4141D94D-B3E3-470C-B1D1-71DFC24DB86A}" type="presParOf" srcId="{B198E9DA-D398-434A-BE22-3E229363EEEF}" destId="{3F10871C-1D07-4B4D-ACFE-2577608C3A03}" srcOrd="0" destOrd="0" presId="urn:microsoft.com/office/officeart/2011/layout/RadialPictureList"/>
    <dgm:cxn modelId="{5DFFBBD9-2D4C-41D9-895B-5DFE79A84CCD}" type="presParOf" srcId="{1542E682-695E-4B3F-BE49-12A58EF7653A}" destId="{6DD472BC-3F9B-4251-92A0-CD402902B0E4}"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7B2CB-21E4-4B93-91F1-91F850D2FEF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s-UY"/>
        </a:p>
      </dgm:t>
    </dgm:pt>
    <dgm:pt modelId="{59208EB9-F9BE-4838-A226-9594E45E03EF}">
      <dgm:prSet phldrT="[Texto]"/>
      <dgm:spPr/>
      <dgm:t>
        <a:bodyPr/>
        <a:lstStyle/>
        <a:p>
          <a:r>
            <a:rPr lang="es-ES" dirty="0" smtClean="0"/>
            <a:t>COEX</a:t>
          </a:r>
          <a:endParaRPr lang="es-UY" dirty="0"/>
        </a:p>
      </dgm:t>
    </dgm:pt>
    <dgm:pt modelId="{6F2582AB-0287-466E-9418-EF3D1529401C}" type="parTrans" cxnId="{22F29D0F-CCD2-47EB-AE20-66405038BDB2}">
      <dgm:prSet/>
      <dgm:spPr/>
      <dgm:t>
        <a:bodyPr/>
        <a:lstStyle/>
        <a:p>
          <a:endParaRPr lang="es-UY"/>
        </a:p>
      </dgm:t>
    </dgm:pt>
    <dgm:pt modelId="{D8BF5389-A9C2-414A-8B2F-04A8CCE13C9B}" type="sibTrans" cxnId="{22F29D0F-CCD2-47EB-AE20-66405038BDB2}">
      <dgm:prSet/>
      <dgm:spPr/>
      <dgm:t>
        <a:bodyPr/>
        <a:lstStyle/>
        <a:p>
          <a:endParaRPr lang="es-UY"/>
        </a:p>
      </dgm:t>
    </dgm:pt>
    <dgm:pt modelId="{5A3B541E-5930-4E42-B022-5EF32C9A91CA}">
      <dgm:prSet phldrT="[Texto]" custT="1"/>
      <dgm:spPr/>
      <dgm:t>
        <a:bodyPr/>
        <a:lstStyle/>
        <a:p>
          <a:r>
            <a:rPr lang="es-ES" sz="1400" dirty="0" smtClean="0"/>
            <a:t>Desarrollo de capacidades</a:t>
          </a:r>
          <a:endParaRPr lang="es-UY" sz="1400" dirty="0"/>
        </a:p>
      </dgm:t>
    </dgm:pt>
    <dgm:pt modelId="{5F14927A-FD96-4F13-92D3-7C39C571FF59}" type="parTrans" cxnId="{06047D0A-1BD3-4C09-9944-210BAB0A2252}">
      <dgm:prSet/>
      <dgm:spPr/>
      <dgm:t>
        <a:bodyPr/>
        <a:lstStyle/>
        <a:p>
          <a:endParaRPr lang="es-UY"/>
        </a:p>
      </dgm:t>
    </dgm:pt>
    <dgm:pt modelId="{EDBA31EE-140B-4632-94E7-953EB00000D9}" type="sibTrans" cxnId="{06047D0A-1BD3-4C09-9944-210BAB0A2252}">
      <dgm:prSet/>
      <dgm:spPr/>
      <dgm:t>
        <a:bodyPr/>
        <a:lstStyle/>
        <a:p>
          <a:endParaRPr lang="es-UY"/>
        </a:p>
      </dgm:t>
    </dgm:pt>
    <dgm:pt modelId="{1BEF2F56-7C24-4BAD-930D-B374FEC0D113}">
      <dgm:prSet phldrT="[Texto]" custT="1"/>
      <dgm:spPr/>
      <dgm:t>
        <a:bodyPr/>
        <a:lstStyle/>
        <a:p>
          <a:r>
            <a:rPr lang="es-ES" sz="1400" dirty="0" smtClean="0"/>
            <a:t>Soporte de gestión</a:t>
          </a:r>
          <a:endParaRPr lang="es-UY" sz="1400" dirty="0"/>
        </a:p>
      </dgm:t>
    </dgm:pt>
    <dgm:pt modelId="{4E25789D-D0A0-4D18-88D2-46866CA8F482}" type="parTrans" cxnId="{CDA17B52-C51E-4BCD-955E-10C9F0370D8C}">
      <dgm:prSet/>
      <dgm:spPr/>
      <dgm:t>
        <a:bodyPr/>
        <a:lstStyle/>
        <a:p>
          <a:endParaRPr lang="es-UY"/>
        </a:p>
      </dgm:t>
    </dgm:pt>
    <dgm:pt modelId="{95CB265D-7CBD-4E17-ABF6-E9B8507DDB34}" type="sibTrans" cxnId="{CDA17B52-C51E-4BCD-955E-10C9F0370D8C}">
      <dgm:prSet/>
      <dgm:spPr/>
      <dgm:t>
        <a:bodyPr/>
        <a:lstStyle/>
        <a:p>
          <a:endParaRPr lang="es-UY"/>
        </a:p>
      </dgm:t>
    </dgm:pt>
    <dgm:pt modelId="{782D42DB-BB90-482C-8FA3-1F8BB90D9A06}">
      <dgm:prSet phldrT="[Texto]" custT="1"/>
      <dgm:spPr/>
      <dgm:t>
        <a:bodyPr/>
        <a:lstStyle/>
        <a:p>
          <a:r>
            <a:rPr lang="es-ES" sz="1400" dirty="0" smtClean="0"/>
            <a:t>Certificación de Origen</a:t>
          </a:r>
          <a:endParaRPr lang="es-UY" sz="1400" dirty="0"/>
        </a:p>
      </dgm:t>
    </dgm:pt>
    <dgm:pt modelId="{0BA6DCF3-E5B0-42AF-AA21-39D1DDA856C2}" type="parTrans" cxnId="{C6C76F26-078F-4F55-8DCF-C71853E8D2D7}">
      <dgm:prSet/>
      <dgm:spPr/>
      <dgm:t>
        <a:bodyPr/>
        <a:lstStyle/>
        <a:p>
          <a:endParaRPr lang="es-UY"/>
        </a:p>
      </dgm:t>
    </dgm:pt>
    <dgm:pt modelId="{CF2F0A2B-C17C-417C-A8F6-F70904AFD0C3}" type="sibTrans" cxnId="{C6C76F26-078F-4F55-8DCF-C71853E8D2D7}">
      <dgm:prSet/>
      <dgm:spPr/>
      <dgm:t>
        <a:bodyPr/>
        <a:lstStyle/>
        <a:p>
          <a:endParaRPr lang="es-UY"/>
        </a:p>
      </dgm:t>
    </dgm:pt>
    <dgm:pt modelId="{5379F2AA-8AFE-4096-9749-BBF008BCF6B3}" type="pres">
      <dgm:prSet presAssocID="{CFC7B2CB-21E4-4B93-91F1-91F850D2FEF2}" presName="Name0" presStyleCnt="0">
        <dgm:presLayoutVars>
          <dgm:chMax val="1"/>
          <dgm:chPref val="1"/>
          <dgm:dir/>
          <dgm:resizeHandles/>
        </dgm:presLayoutVars>
      </dgm:prSet>
      <dgm:spPr/>
      <dgm:t>
        <a:bodyPr/>
        <a:lstStyle/>
        <a:p>
          <a:endParaRPr lang="es-UY"/>
        </a:p>
      </dgm:t>
    </dgm:pt>
    <dgm:pt modelId="{CF9B1737-F755-4C04-A87B-EC8AB8A9686B}" type="pres">
      <dgm:prSet presAssocID="{59208EB9-F9BE-4838-A226-9594E45E03EF}" presName="Parent" presStyleLbl="node1" presStyleIdx="0" presStyleCnt="2">
        <dgm:presLayoutVars>
          <dgm:chMax val="4"/>
          <dgm:chPref val="3"/>
        </dgm:presLayoutVars>
      </dgm:prSet>
      <dgm:spPr/>
      <dgm:t>
        <a:bodyPr/>
        <a:lstStyle/>
        <a:p>
          <a:endParaRPr lang="es-UY"/>
        </a:p>
      </dgm:t>
    </dgm:pt>
    <dgm:pt modelId="{ABF940D7-6B29-423C-B5E5-72ACB9E7E9A9}" type="pres">
      <dgm:prSet presAssocID="{5A3B541E-5930-4E42-B022-5EF32C9A91CA}" presName="Accent" presStyleLbl="node1" presStyleIdx="1" presStyleCnt="2"/>
      <dgm:spPr/>
    </dgm:pt>
    <dgm:pt modelId="{565D17EA-EC5E-423B-97E0-27BB8462A019}" type="pres">
      <dgm:prSet presAssocID="{5A3B541E-5930-4E42-B022-5EF32C9A91CA}"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dgm:spPr>
    </dgm:pt>
    <dgm:pt modelId="{9AB39205-EA4F-4B03-926A-9E51D56D8E8A}" type="pres">
      <dgm:prSet presAssocID="{5A3B541E-5930-4E42-B022-5EF32C9A91CA}" presName="Child1" presStyleLbl="revTx" presStyleIdx="0" presStyleCnt="3" custScaleX="217143" custLinFactNeighborX="57533" custLinFactNeighborY="-2965">
        <dgm:presLayoutVars>
          <dgm:chMax val="0"/>
          <dgm:chPref val="0"/>
          <dgm:bulletEnabled val="1"/>
        </dgm:presLayoutVars>
      </dgm:prSet>
      <dgm:spPr/>
      <dgm:t>
        <a:bodyPr/>
        <a:lstStyle/>
        <a:p>
          <a:endParaRPr lang="es-UY"/>
        </a:p>
      </dgm:t>
    </dgm:pt>
    <dgm:pt modelId="{3C3C9019-CA4A-4C1A-A720-0047F1831E01}" type="pres">
      <dgm:prSet presAssocID="{1BEF2F56-7C24-4BAD-930D-B374FEC0D113}" presName="Image2" presStyleCnt="0"/>
      <dgm:spPr/>
    </dgm:pt>
    <dgm:pt modelId="{69FDB3C0-B0F4-43DA-98B1-445BEB5516FA}" type="pres">
      <dgm:prSet presAssocID="{1BEF2F56-7C24-4BAD-930D-B374FEC0D113}"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5000" r="-105000"/>
          </a:stretch>
        </a:blipFill>
      </dgm:spPr>
    </dgm:pt>
    <dgm:pt modelId="{EE526453-01F6-4DA8-A96B-78EB95FD082E}" type="pres">
      <dgm:prSet presAssocID="{1BEF2F56-7C24-4BAD-930D-B374FEC0D113}" presName="Child2" presStyleLbl="revTx" presStyleIdx="1" presStyleCnt="3" custScaleX="187839" custLinFactNeighborX="46922" custLinFactNeighborY="153">
        <dgm:presLayoutVars>
          <dgm:chMax val="0"/>
          <dgm:chPref val="0"/>
          <dgm:bulletEnabled val="1"/>
        </dgm:presLayoutVars>
      </dgm:prSet>
      <dgm:spPr/>
      <dgm:t>
        <a:bodyPr/>
        <a:lstStyle/>
        <a:p>
          <a:endParaRPr lang="es-UY"/>
        </a:p>
      </dgm:t>
    </dgm:pt>
    <dgm:pt modelId="{0D5A9D6B-EC5F-482B-9AE6-72DCFF03ABC0}" type="pres">
      <dgm:prSet presAssocID="{782D42DB-BB90-482C-8FA3-1F8BB90D9A06}" presName="Image3" presStyleCnt="0"/>
      <dgm:spPr/>
    </dgm:pt>
    <dgm:pt modelId="{F8211AD1-FCAF-418B-B9CD-D9BF04804689}" type="pres">
      <dgm:prSet presAssocID="{782D42DB-BB90-482C-8FA3-1F8BB90D9A06}"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pt>
    <dgm:pt modelId="{9F3425B0-B397-4E90-98F8-8CCDF4014442}" type="pres">
      <dgm:prSet presAssocID="{782D42DB-BB90-482C-8FA3-1F8BB90D9A06}" presName="Child3" presStyleLbl="revTx" presStyleIdx="2" presStyleCnt="3" custScaleX="222061" custLinFactNeighborX="67312">
        <dgm:presLayoutVars>
          <dgm:chMax val="0"/>
          <dgm:chPref val="0"/>
          <dgm:bulletEnabled val="1"/>
        </dgm:presLayoutVars>
      </dgm:prSet>
      <dgm:spPr/>
      <dgm:t>
        <a:bodyPr/>
        <a:lstStyle/>
        <a:p>
          <a:endParaRPr lang="es-UY"/>
        </a:p>
      </dgm:t>
    </dgm:pt>
  </dgm:ptLst>
  <dgm:cxnLst>
    <dgm:cxn modelId="{CDA17B52-C51E-4BCD-955E-10C9F0370D8C}" srcId="{59208EB9-F9BE-4838-A226-9594E45E03EF}" destId="{1BEF2F56-7C24-4BAD-930D-B374FEC0D113}" srcOrd="1" destOrd="0" parTransId="{4E25789D-D0A0-4D18-88D2-46866CA8F482}" sibTransId="{95CB265D-7CBD-4E17-ABF6-E9B8507DDB34}"/>
    <dgm:cxn modelId="{05763A4E-53B1-433F-8C89-B4C34B05A446}" type="presOf" srcId="{1BEF2F56-7C24-4BAD-930D-B374FEC0D113}" destId="{EE526453-01F6-4DA8-A96B-78EB95FD082E}" srcOrd="0" destOrd="0" presId="urn:microsoft.com/office/officeart/2011/layout/RadialPictureList"/>
    <dgm:cxn modelId="{22F29D0F-CCD2-47EB-AE20-66405038BDB2}" srcId="{CFC7B2CB-21E4-4B93-91F1-91F850D2FEF2}" destId="{59208EB9-F9BE-4838-A226-9594E45E03EF}" srcOrd="0" destOrd="0" parTransId="{6F2582AB-0287-466E-9418-EF3D1529401C}" sibTransId="{D8BF5389-A9C2-414A-8B2F-04A8CCE13C9B}"/>
    <dgm:cxn modelId="{C62F052D-0C1D-4E60-8186-5ACD6AA112F7}" type="presOf" srcId="{782D42DB-BB90-482C-8FA3-1F8BB90D9A06}" destId="{9F3425B0-B397-4E90-98F8-8CCDF4014442}" srcOrd="0" destOrd="0" presId="urn:microsoft.com/office/officeart/2011/layout/RadialPictureList"/>
    <dgm:cxn modelId="{C6C76F26-078F-4F55-8DCF-C71853E8D2D7}" srcId="{59208EB9-F9BE-4838-A226-9594E45E03EF}" destId="{782D42DB-BB90-482C-8FA3-1F8BB90D9A06}" srcOrd="2" destOrd="0" parTransId="{0BA6DCF3-E5B0-42AF-AA21-39D1DDA856C2}" sibTransId="{CF2F0A2B-C17C-417C-A8F6-F70904AFD0C3}"/>
    <dgm:cxn modelId="{B0BC4B32-8C0C-41FF-AD9B-7FF6444E68C0}" type="presOf" srcId="{5A3B541E-5930-4E42-B022-5EF32C9A91CA}" destId="{9AB39205-EA4F-4B03-926A-9E51D56D8E8A}" srcOrd="0" destOrd="0" presId="urn:microsoft.com/office/officeart/2011/layout/RadialPictureList"/>
    <dgm:cxn modelId="{06047D0A-1BD3-4C09-9944-210BAB0A2252}" srcId="{59208EB9-F9BE-4838-A226-9594E45E03EF}" destId="{5A3B541E-5930-4E42-B022-5EF32C9A91CA}" srcOrd="0" destOrd="0" parTransId="{5F14927A-FD96-4F13-92D3-7C39C571FF59}" sibTransId="{EDBA31EE-140B-4632-94E7-953EB00000D9}"/>
    <dgm:cxn modelId="{CD018A0C-1F48-4E59-92F5-08839A38182D}" type="presOf" srcId="{CFC7B2CB-21E4-4B93-91F1-91F850D2FEF2}" destId="{5379F2AA-8AFE-4096-9749-BBF008BCF6B3}" srcOrd="0" destOrd="0" presId="urn:microsoft.com/office/officeart/2011/layout/RadialPictureList"/>
    <dgm:cxn modelId="{84486DCF-B02F-496C-BB1B-E2CE3192E5AB}" type="presOf" srcId="{59208EB9-F9BE-4838-A226-9594E45E03EF}" destId="{CF9B1737-F755-4C04-A87B-EC8AB8A9686B}" srcOrd="0" destOrd="0" presId="urn:microsoft.com/office/officeart/2011/layout/RadialPictureList"/>
    <dgm:cxn modelId="{FA2F7D8A-E061-4E7B-9D3E-A5786319D22B}" type="presParOf" srcId="{5379F2AA-8AFE-4096-9749-BBF008BCF6B3}" destId="{CF9B1737-F755-4C04-A87B-EC8AB8A9686B}" srcOrd="0" destOrd="0" presId="urn:microsoft.com/office/officeart/2011/layout/RadialPictureList"/>
    <dgm:cxn modelId="{FE5EE056-AF44-4513-A93C-35BE10F544E9}" type="presParOf" srcId="{5379F2AA-8AFE-4096-9749-BBF008BCF6B3}" destId="{ABF940D7-6B29-423C-B5E5-72ACB9E7E9A9}" srcOrd="1" destOrd="0" presId="urn:microsoft.com/office/officeart/2011/layout/RadialPictureList"/>
    <dgm:cxn modelId="{BA740D2C-92F5-4B01-8AEB-0E6A0BE7840D}" type="presParOf" srcId="{5379F2AA-8AFE-4096-9749-BBF008BCF6B3}" destId="{565D17EA-EC5E-423B-97E0-27BB8462A019}" srcOrd="2" destOrd="0" presId="urn:microsoft.com/office/officeart/2011/layout/RadialPictureList"/>
    <dgm:cxn modelId="{5A854B16-D9C1-4857-8513-C7CBBCCD8EF4}" type="presParOf" srcId="{5379F2AA-8AFE-4096-9749-BBF008BCF6B3}" destId="{9AB39205-EA4F-4B03-926A-9E51D56D8E8A}" srcOrd="3" destOrd="0" presId="urn:microsoft.com/office/officeart/2011/layout/RadialPictureList"/>
    <dgm:cxn modelId="{97AF329F-CDF7-4840-A475-96EF0F9B7C18}" type="presParOf" srcId="{5379F2AA-8AFE-4096-9749-BBF008BCF6B3}" destId="{3C3C9019-CA4A-4C1A-A720-0047F1831E01}" srcOrd="4" destOrd="0" presId="urn:microsoft.com/office/officeart/2011/layout/RadialPictureList"/>
    <dgm:cxn modelId="{183C877C-0469-4ED4-8FCD-56FB220207DC}" type="presParOf" srcId="{3C3C9019-CA4A-4C1A-A720-0047F1831E01}" destId="{69FDB3C0-B0F4-43DA-98B1-445BEB5516FA}" srcOrd="0" destOrd="0" presId="urn:microsoft.com/office/officeart/2011/layout/RadialPictureList"/>
    <dgm:cxn modelId="{F5F31736-1F31-45D4-9331-9264D6657948}" type="presParOf" srcId="{5379F2AA-8AFE-4096-9749-BBF008BCF6B3}" destId="{EE526453-01F6-4DA8-A96B-78EB95FD082E}" srcOrd="5" destOrd="0" presId="urn:microsoft.com/office/officeart/2011/layout/RadialPictureList"/>
    <dgm:cxn modelId="{DD8197A5-167A-48C2-9365-5D69145F5AD3}" type="presParOf" srcId="{5379F2AA-8AFE-4096-9749-BBF008BCF6B3}" destId="{0D5A9D6B-EC5F-482B-9AE6-72DCFF03ABC0}" srcOrd="6" destOrd="0" presId="urn:microsoft.com/office/officeart/2011/layout/RadialPictureList"/>
    <dgm:cxn modelId="{7A24CEFE-D9A5-45B1-AE8A-67F65DE39E8F}" type="presParOf" srcId="{0D5A9D6B-EC5F-482B-9AE6-72DCFF03ABC0}" destId="{F8211AD1-FCAF-418B-B9CD-D9BF04804689}" srcOrd="0" destOrd="0" presId="urn:microsoft.com/office/officeart/2011/layout/RadialPictureList"/>
    <dgm:cxn modelId="{FC681791-4EA1-462D-A7C5-84B06B600E2C}" type="presParOf" srcId="{5379F2AA-8AFE-4096-9749-BBF008BCF6B3}" destId="{9F3425B0-B397-4E90-98F8-8CCDF4014442}"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1305-FDEC-432F-8B58-C5A8E44C8804}">
      <dsp:nvSpPr>
        <dsp:cNvPr id="0" name=""/>
        <dsp:cNvSpPr/>
      </dsp:nvSpPr>
      <dsp:spPr>
        <a:xfrm>
          <a:off x="1298247" y="692246"/>
          <a:ext cx="1244987" cy="12450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Industria</a:t>
          </a:r>
          <a:endParaRPr lang="es-UY" sz="1800" kern="1200" dirty="0"/>
        </a:p>
      </dsp:txBody>
      <dsp:txXfrm>
        <a:off x="1480571" y="874579"/>
        <a:ext cx="880339" cy="880383"/>
      </dsp:txXfrm>
    </dsp:sp>
    <dsp:sp modelId="{B92679AC-331D-4D58-A860-E905E1EE9396}">
      <dsp:nvSpPr>
        <dsp:cNvPr id="0" name=""/>
        <dsp:cNvSpPr/>
      </dsp:nvSpPr>
      <dsp:spPr>
        <a:xfrm>
          <a:off x="656225" y="0"/>
          <a:ext cx="2509690" cy="2616200"/>
        </a:xfrm>
        <a:prstGeom prst="blockArc">
          <a:avLst>
            <a:gd name="adj1" fmla="val 17527788"/>
            <a:gd name="adj2" fmla="val 4119114"/>
            <a:gd name="adj3" fmla="val 575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4FC90-49C1-4E12-A423-5299DBE2B826}">
      <dsp:nvSpPr>
        <dsp:cNvPr id="0" name=""/>
        <dsp:cNvSpPr/>
      </dsp:nvSpPr>
      <dsp:spPr>
        <a:xfrm>
          <a:off x="2504178" y="220545"/>
          <a:ext cx="666944" cy="6671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E03862-8617-4E65-88DE-30D74B9A9A37}">
      <dsp:nvSpPr>
        <dsp:cNvPr id="0" name=""/>
        <dsp:cNvSpPr/>
      </dsp:nvSpPr>
      <dsp:spPr>
        <a:xfrm>
          <a:off x="3221711" y="231272"/>
          <a:ext cx="892731" cy="64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S" sz="1400" kern="1200" dirty="0" smtClean="0"/>
            <a:t>Inversión</a:t>
          </a:r>
          <a:endParaRPr lang="es-UY" sz="1400" kern="1200" dirty="0"/>
        </a:p>
      </dsp:txBody>
      <dsp:txXfrm>
        <a:off x="3221711" y="231272"/>
        <a:ext cx="892731" cy="645678"/>
      </dsp:txXfrm>
    </dsp:sp>
    <dsp:sp modelId="{E2EEDFC1-B369-4F5E-B5E5-45D856C4193B}">
      <dsp:nvSpPr>
        <dsp:cNvPr id="0" name=""/>
        <dsp:cNvSpPr/>
      </dsp:nvSpPr>
      <dsp:spPr>
        <a:xfrm>
          <a:off x="2761955" y="979505"/>
          <a:ext cx="666944" cy="66713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8034B-83AB-4BD7-8CEA-F85DEEFF9602}">
      <dsp:nvSpPr>
        <dsp:cNvPr id="0" name=""/>
        <dsp:cNvSpPr/>
      </dsp:nvSpPr>
      <dsp:spPr>
        <a:xfrm>
          <a:off x="3483207" y="988923"/>
          <a:ext cx="892731" cy="64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S" sz="1400" kern="1200" dirty="0" smtClean="0"/>
            <a:t>Gestión</a:t>
          </a:r>
          <a:endParaRPr lang="es-UY" sz="1400" kern="1200" dirty="0"/>
        </a:p>
      </dsp:txBody>
      <dsp:txXfrm>
        <a:off x="3483207" y="988923"/>
        <a:ext cx="892731" cy="645678"/>
      </dsp:txXfrm>
    </dsp:sp>
    <dsp:sp modelId="{3F10871C-1D07-4B4D-ACFE-2577608C3A03}">
      <dsp:nvSpPr>
        <dsp:cNvPr id="0" name=""/>
        <dsp:cNvSpPr/>
      </dsp:nvSpPr>
      <dsp:spPr>
        <a:xfrm>
          <a:off x="2504178" y="1749191"/>
          <a:ext cx="666944" cy="6671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472BC-3F9B-4251-92A0-CD402902B0E4}">
      <dsp:nvSpPr>
        <dsp:cNvPr id="0" name=""/>
        <dsp:cNvSpPr/>
      </dsp:nvSpPr>
      <dsp:spPr>
        <a:xfrm>
          <a:off x="3252854" y="1762795"/>
          <a:ext cx="1720944" cy="64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S" sz="1400" kern="1200" dirty="0" smtClean="0"/>
            <a:t>RSI y PGE</a:t>
          </a:r>
          <a:endParaRPr lang="es-UY" sz="1400" kern="1200" dirty="0"/>
        </a:p>
      </dsp:txBody>
      <dsp:txXfrm>
        <a:off x="3252854" y="1762795"/>
        <a:ext cx="1720944" cy="645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B1737-F755-4C04-A87B-EC8AB8A9686B}">
      <dsp:nvSpPr>
        <dsp:cNvPr id="0" name=""/>
        <dsp:cNvSpPr/>
      </dsp:nvSpPr>
      <dsp:spPr>
        <a:xfrm>
          <a:off x="1308853" y="628818"/>
          <a:ext cx="1130914" cy="11309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S" sz="2600" kern="1200" dirty="0" smtClean="0"/>
            <a:t>COEX</a:t>
          </a:r>
          <a:endParaRPr lang="es-UY" sz="2600" kern="1200" dirty="0"/>
        </a:p>
      </dsp:txBody>
      <dsp:txXfrm>
        <a:off x="1474472" y="794445"/>
        <a:ext cx="799676" cy="799716"/>
      </dsp:txXfrm>
    </dsp:sp>
    <dsp:sp modelId="{ABF940D7-6B29-423C-B5E5-72ACB9E7E9A9}">
      <dsp:nvSpPr>
        <dsp:cNvPr id="0" name=""/>
        <dsp:cNvSpPr/>
      </dsp:nvSpPr>
      <dsp:spPr>
        <a:xfrm>
          <a:off x="725657" y="0"/>
          <a:ext cx="2279736" cy="2376487"/>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D17EA-EC5E-423B-97E0-27BB8462A019}">
      <dsp:nvSpPr>
        <dsp:cNvPr id="0" name=""/>
        <dsp:cNvSpPr/>
      </dsp:nvSpPr>
      <dsp:spPr>
        <a:xfrm>
          <a:off x="2404289" y="200337"/>
          <a:ext cx="605834" cy="6060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39205-EA4F-4B03-926A-9E51D56D8E8A}">
      <dsp:nvSpPr>
        <dsp:cNvPr id="0" name=""/>
        <dsp:cNvSpPr/>
      </dsp:nvSpPr>
      <dsp:spPr>
        <a:xfrm>
          <a:off x="3047655" y="192691"/>
          <a:ext cx="1760885" cy="586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S" sz="1400" kern="1200" dirty="0" smtClean="0"/>
            <a:t>Desarrollo de capacidades</a:t>
          </a:r>
          <a:endParaRPr lang="es-UY" sz="1400" kern="1200" dirty="0"/>
        </a:p>
      </dsp:txBody>
      <dsp:txXfrm>
        <a:off x="3047655" y="192691"/>
        <a:ext cx="1760885" cy="586516"/>
      </dsp:txXfrm>
    </dsp:sp>
    <dsp:sp modelId="{69FDB3C0-B0F4-43DA-98B1-445BEB5516FA}">
      <dsp:nvSpPr>
        <dsp:cNvPr id="0" name=""/>
        <dsp:cNvSpPr/>
      </dsp:nvSpPr>
      <dsp:spPr>
        <a:xfrm>
          <a:off x="2638446" y="889756"/>
          <a:ext cx="605834" cy="60600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5000" r="-10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526453-01F6-4DA8-A96B-78EB95FD082E}">
      <dsp:nvSpPr>
        <dsp:cNvPr id="0" name=""/>
        <dsp:cNvSpPr/>
      </dsp:nvSpPr>
      <dsp:spPr>
        <a:xfrm>
          <a:off x="3317961" y="899209"/>
          <a:ext cx="1523249" cy="586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S" sz="1400" kern="1200" dirty="0" smtClean="0"/>
            <a:t>Soporte de gestión</a:t>
          </a:r>
          <a:endParaRPr lang="es-UY" sz="1400" kern="1200" dirty="0"/>
        </a:p>
      </dsp:txBody>
      <dsp:txXfrm>
        <a:off x="3317961" y="899209"/>
        <a:ext cx="1523249" cy="586516"/>
      </dsp:txXfrm>
    </dsp:sp>
    <dsp:sp modelId="{F8211AD1-FCAF-418B-B9CD-D9BF04804689}">
      <dsp:nvSpPr>
        <dsp:cNvPr id="0" name=""/>
        <dsp:cNvSpPr/>
      </dsp:nvSpPr>
      <dsp:spPr>
        <a:xfrm>
          <a:off x="2404289" y="1588919"/>
          <a:ext cx="605834" cy="60600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3425B0-B397-4E90-98F8-8CCDF4014442}">
      <dsp:nvSpPr>
        <dsp:cNvPr id="0" name=""/>
        <dsp:cNvSpPr/>
      </dsp:nvSpPr>
      <dsp:spPr>
        <a:xfrm>
          <a:off x="3107016" y="1601276"/>
          <a:ext cx="1800766" cy="586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pPr>
          <a:r>
            <a:rPr lang="es-ES" sz="1400" kern="1200" dirty="0" smtClean="0"/>
            <a:t>Certificación de Origen</a:t>
          </a:r>
          <a:endParaRPr lang="es-UY" sz="1400" kern="1200" dirty="0"/>
        </a:p>
      </dsp:txBody>
      <dsp:txXfrm>
        <a:off x="3107016" y="1601276"/>
        <a:ext cx="1800766" cy="58651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06F82F-7369-4D59-B673-DE76AFB99281}" type="datetimeFigureOut">
              <a:rPr lang="es-UY" smtClean="0"/>
              <a:t>29/5/2019</a:t>
            </a:fld>
            <a:endParaRPr lang="es-UY"/>
          </a:p>
        </p:txBody>
      </p:sp>
      <p:sp>
        <p:nvSpPr>
          <p:cNvPr id="4" name="3 Marcador de imagen de diapositiva"/>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C55AF-B63F-4B46-8163-01333EE2CAEF}" type="slidenum">
              <a:rPr lang="es-UY" smtClean="0"/>
              <a:t>‹Nº›</a:t>
            </a:fld>
            <a:endParaRPr lang="es-UY"/>
          </a:p>
        </p:txBody>
      </p:sp>
    </p:spTree>
    <p:extLst>
      <p:ext uri="{BB962C8B-B14F-4D97-AF65-F5344CB8AC3E}">
        <p14:creationId xmlns:p14="http://schemas.microsoft.com/office/powerpoint/2010/main" val="88112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fld id="{2F3C55AF-B63F-4B46-8163-01333EE2CAEF}" type="slidenum">
              <a:rPr lang="es-UY" smtClean="0"/>
              <a:t>6</a:t>
            </a:fld>
            <a:endParaRPr lang="es-UY"/>
          </a:p>
        </p:txBody>
      </p:sp>
    </p:spTree>
    <p:extLst>
      <p:ext uri="{BB962C8B-B14F-4D97-AF65-F5344CB8AC3E}">
        <p14:creationId xmlns:p14="http://schemas.microsoft.com/office/powerpoint/2010/main" val="57570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432078" y="1118473"/>
            <a:ext cx="4896882" cy="77176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864156" y="2040255"/>
            <a:ext cx="4032727" cy="920115"/>
          </a:xfrm>
        </p:spPr>
        <p:txBody>
          <a:bodyPr/>
          <a:lstStyle>
            <a:lvl1pPr marL="0" indent="0" algn="ctr">
              <a:buNone/>
              <a:defRPr>
                <a:solidFill>
                  <a:schemeClr val="tx1">
                    <a:tint val="75000"/>
                  </a:schemeClr>
                </a:solidFill>
              </a:defRPr>
            </a:lvl1pPr>
            <a:lvl2pPr marL="267462" indent="0" algn="ctr">
              <a:buNone/>
              <a:defRPr>
                <a:solidFill>
                  <a:schemeClr val="tx1">
                    <a:tint val="75000"/>
                  </a:schemeClr>
                </a:solidFill>
              </a:defRPr>
            </a:lvl2pPr>
            <a:lvl3pPr marL="534924" indent="0" algn="ctr">
              <a:buNone/>
              <a:defRPr>
                <a:solidFill>
                  <a:schemeClr val="tx1">
                    <a:tint val="75000"/>
                  </a:schemeClr>
                </a:solidFill>
              </a:defRPr>
            </a:lvl3pPr>
            <a:lvl4pPr marL="802386" indent="0" algn="ctr">
              <a:buNone/>
              <a:defRPr>
                <a:solidFill>
                  <a:schemeClr val="tx1">
                    <a:tint val="75000"/>
                  </a:schemeClr>
                </a:solidFill>
              </a:defRPr>
            </a:lvl4pPr>
            <a:lvl5pPr marL="1069848" indent="0" algn="ctr">
              <a:buNone/>
              <a:defRPr>
                <a:solidFill>
                  <a:schemeClr val="tx1">
                    <a:tint val="75000"/>
                  </a:schemeClr>
                </a:solidFill>
              </a:defRPr>
            </a:lvl5pPr>
            <a:lvl6pPr marL="1337310" indent="0" algn="ctr">
              <a:buNone/>
              <a:defRPr>
                <a:solidFill>
                  <a:schemeClr val="tx1">
                    <a:tint val="75000"/>
                  </a:schemeClr>
                </a:solidFill>
              </a:defRPr>
            </a:lvl6pPr>
            <a:lvl7pPr marL="1604772" indent="0" algn="ctr">
              <a:buNone/>
              <a:defRPr>
                <a:solidFill>
                  <a:schemeClr val="tx1">
                    <a:tint val="75000"/>
                  </a:schemeClr>
                </a:solidFill>
              </a:defRPr>
            </a:lvl7pPr>
            <a:lvl8pPr marL="1872234" indent="0" algn="ctr">
              <a:buNone/>
              <a:defRPr>
                <a:solidFill>
                  <a:schemeClr val="tx1">
                    <a:tint val="75000"/>
                  </a:schemeClr>
                </a:solidFill>
              </a:defRPr>
            </a:lvl8pPr>
            <a:lvl9pPr marL="2139696"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35427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190555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176752" y="144185"/>
            <a:ext cx="1296234" cy="3072051"/>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88052" y="144185"/>
            <a:ext cx="3792683" cy="30720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212338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40080107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455082" y="2313623"/>
            <a:ext cx="4896882" cy="715089"/>
          </a:xfrm>
        </p:spPr>
        <p:txBody>
          <a:bodyPr anchor="t"/>
          <a:lstStyle>
            <a:lvl1pPr algn="l">
              <a:defRPr sz="23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5082" y="1526025"/>
            <a:ext cx="4896882" cy="787598"/>
          </a:xfrm>
        </p:spPr>
        <p:txBody>
          <a:bodyPr anchor="b"/>
          <a:lstStyle>
            <a:lvl1pPr marL="0" indent="0">
              <a:buNone/>
              <a:defRPr sz="1200">
                <a:solidFill>
                  <a:schemeClr val="tx1">
                    <a:tint val="75000"/>
                  </a:schemeClr>
                </a:solidFill>
              </a:defRPr>
            </a:lvl1pPr>
            <a:lvl2pPr marL="267462" indent="0">
              <a:buNone/>
              <a:defRPr sz="1100">
                <a:solidFill>
                  <a:schemeClr val="tx1">
                    <a:tint val="75000"/>
                  </a:schemeClr>
                </a:solidFill>
              </a:defRPr>
            </a:lvl2pPr>
            <a:lvl3pPr marL="534924" indent="0">
              <a:buNone/>
              <a:defRPr sz="900">
                <a:solidFill>
                  <a:schemeClr val="tx1">
                    <a:tint val="75000"/>
                  </a:schemeClr>
                </a:solidFill>
              </a:defRPr>
            </a:lvl3pPr>
            <a:lvl4pPr marL="802386" indent="0">
              <a:buNone/>
              <a:defRPr sz="800">
                <a:solidFill>
                  <a:schemeClr val="tx1">
                    <a:tint val="75000"/>
                  </a:schemeClr>
                </a:solidFill>
              </a:defRPr>
            </a:lvl4pPr>
            <a:lvl5pPr marL="1069848" indent="0">
              <a:buNone/>
              <a:defRPr sz="800">
                <a:solidFill>
                  <a:schemeClr val="tx1">
                    <a:tint val="75000"/>
                  </a:schemeClr>
                </a:solidFill>
              </a:defRPr>
            </a:lvl5pPr>
            <a:lvl6pPr marL="1337310" indent="0">
              <a:buNone/>
              <a:defRPr sz="800">
                <a:solidFill>
                  <a:schemeClr val="tx1">
                    <a:tint val="75000"/>
                  </a:schemeClr>
                </a:solidFill>
              </a:defRPr>
            </a:lvl6pPr>
            <a:lvl7pPr marL="1604772" indent="0">
              <a:buNone/>
              <a:defRPr sz="800">
                <a:solidFill>
                  <a:schemeClr val="tx1">
                    <a:tint val="75000"/>
                  </a:schemeClr>
                </a:solidFill>
              </a:defRPr>
            </a:lvl7pPr>
            <a:lvl8pPr marL="1872234" indent="0">
              <a:buNone/>
              <a:defRPr sz="800">
                <a:solidFill>
                  <a:schemeClr val="tx1">
                    <a:tint val="75000"/>
                  </a:schemeClr>
                </a:solidFill>
              </a:defRPr>
            </a:lvl8pPr>
            <a:lvl9pPr marL="2139696" indent="0">
              <a:buNone/>
              <a:defRPr sz="8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151920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88052" y="840105"/>
            <a:ext cx="2544458" cy="2376131"/>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928528" y="840105"/>
            <a:ext cx="2544458" cy="2376131"/>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209536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88052" y="805934"/>
            <a:ext cx="2545459" cy="335875"/>
          </a:xfrm>
        </p:spPr>
        <p:txBody>
          <a:bodyPr anchor="b"/>
          <a:lstStyle>
            <a:lvl1pPr marL="0" indent="0">
              <a:buNone/>
              <a:defRPr sz="1400" b="1"/>
            </a:lvl1pPr>
            <a:lvl2pPr marL="267462" indent="0">
              <a:buNone/>
              <a:defRPr sz="1200" b="1"/>
            </a:lvl2pPr>
            <a:lvl3pPr marL="534924" indent="0">
              <a:buNone/>
              <a:defRPr sz="1100" b="1"/>
            </a:lvl3pPr>
            <a:lvl4pPr marL="802386" indent="0">
              <a:buNone/>
              <a:defRPr sz="900" b="1"/>
            </a:lvl4pPr>
            <a:lvl5pPr marL="1069848" indent="0">
              <a:buNone/>
              <a:defRPr sz="900" b="1"/>
            </a:lvl5pPr>
            <a:lvl6pPr marL="1337310" indent="0">
              <a:buNone/>
              <a:defRPr sz="900" b="1"/>
            </a:lvl6pPr>
            <a:lvl7pPr marL="1604772" indent="0">
              <a:buNone/>
              <a:defRPr sz="900" b="1"/>
            </a:lvl7pPr>
            <a:lvl8pPr marL="1872234" indent="0">
              <a:buNone/>
              <a:defRPr sz="900" b="1"/>
            </a:lvl8pPr>
            <a:lvl9pPr marL="2139696" indent="0">
              <a:buNone/>
              <a:defRPr sz="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288052" y="1141809"/>
            <a:ext cx="2545459" cy="2074426"/>
          </a:xfrm>
        </p:spPr>
        <p:txBody>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2926528" y="805934"/>
            <a:ext cx="2546459" cy="335875"/>
          </a:xfrm>
        </p:spPr>
        <p:txBody>
          <a:bodyPr anchor="b"/>
          <a:lstStyle>
            <a:lvl1pPr marL="0" indent="0">
              <a:buNone/>
              <a:defRPr sz="1400" b="1"/>
            </a:lvl1pPr>
            <a:lvl2pPr marL="267462" indent="0">
              <a:buNone/>
              <a:defRPr sz="1200" b="1"/>
            </a:lvl2pPr>
            <a:lvl3pPr marL="534924" indent="0">
              <a:buNone/>
              <a:defRPr sz="1100" b="1"/>
            </a:lvl3pPr>
            <a:lvl4pPr marL="802386" indent="0">
              <a:buNone/>
              <a:defRPr sz="900" b="1"/>
            </a:lvl4pPr>
            <a:lvl5pPr marL="1069848" indent="0">
              <a:buNone/>
              <a:defRPr sz="900" b="1"/>
            </a:lvl5pPr>
            <a:lvl6pPr marL="1337310" indent="0">
              <a:buNone/>
              <a:defRPr sz="900" b="1"/>
            </a:lvl6pPr>
            <a:lvl7pPr marL="1604772" indent="0">
              <a:buNone/>
              <a:defRPr sz="900" b="1"/>
            </a:lvl7pPr>
            <a:lvl8pPr marL="1872234" indent="0">
              <a:buNone/>
              <a:defRPr sz="900" b="1"/>
            </a:lvl8pPr>
            <a:lvl9pPr marL="2139696" indent="0">
              <a:buNone/>
              <a:defRPr sz="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2926528" y="1141809"/>
            <a:ext cx="2546459" cy="2074426"/>
          </a:xfrm>
        </p:spPr>
        <p:txBody>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153244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70886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371595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88052" y="143351"/>
            <a:ext cx="1895342" cy="610076"/>
          </a:xfrm>
        </p:spPr>
        <p:txBody>
          <a:bodyPr anchor="b"/>
          <a:lstStyle>
            <a:lvl1pPr algn="l">
              <a:defRPr sz="12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252406" y="143352"/>
            <a:ext cx="3220580" cy="3072884"/>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288052" y="753428"/>
            <a:ext cx="1895342" cy="2462808"/>
          </a:xfrm>
        </p:spPr>
        <p:txBody>
          <a:bodyPr/>
          <a:lstStyle>
            <a:lvl1pPr marL="0" indent="0">
              <a:buNone/>
              <a:defRPr sz="800"/>
            </a:lvl1pPr>
            <a:lvl2pPr marL="267462" indent="0">
              <a:buNone/>
              <a:defRPr sz="700"/>
            </a:lvl2pPr>
            <a:lvl3pPr marL="534924" indent="0">
              <a:buNone/>
              <a:defRPr sz="600"/>
            </a:lvl3pPr>
            <a:lvl4pPr marL="802386" indent="0">
              <a:buNone/>
              <a:defRPr sz="500"/>
            </a:lvl4pPr>
            <a:lvl5pPr marL="1069848" indent="0">
              <a:buNone/>
              <a:defRPr sz="500"/>
            </a:lvl5pPr>
            <a:lvl6pPr marL="1337310" indent="0">
              <a:buNone/>
              <a:defRPr sz="500"/>
            </a:lvl6pPr>
            <a:lvl7pPr marL="1604772" indent="0">
              <a:buNone/>
              <a:defRPr sz="500"/>
            </a:lvl7pPr>
            <a:lvl8pPr marL="1872234" indent="0">
              <a:buNone/>
              <a:defRPr sz="500"/>
            </a:lvl8pPr>
            <a:lvl9pPr marL="2139696" indent="0">
              <a:buNone/>
              <a:defRPr sz="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324273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129204" y="2520315"/>
            <a:ext cx="3456623" cy="297537"/>
          </a:xfrm>
        </p:spPr>
        <p:txBody>
          <a:bodyPr anchor="b"/>
          <a:lstStyle>
            <a:lvl1pPr algn="l">
              <a:defRPr sz="12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129204" y="321707"/>
            <a:ext cx="3456623" cy="2160270"/>
          </a:xfrm>
        </p:spPr>
        <p:txBody>
          <a:bodyPr/>
          <a:lstStyle>
            <a:lvl1pPr marL="0" indent="0">
              <a:buNone/>
              <a:defRPr sz="1900"/>
            </a:lvl1pPr>
            <a:lvl2pPr marL="267462" indent="0">
              <a:buNone/>
              <a:defRPr sz="1600"/>
            </a:lvl2pPr>
            <a:lvl3pPr marL="534924" indent="0">
              <a:buNone/>
              <a:defRPr sz="1400"/>
            </a:lvl3pPr>
            <a:lvl4pPr marL="802386" indent="0">
              <a:buNone/>
              <a:defRPr sz="1200"/>
            </a:lvl4pPr>
            <a:lvl5pPr marL="1069848" indent="0">
              <a:buNone/>
              <a:defRPr sz="1200"/>
            </a:lvl5pPr>
            <a:lvl6pPr marL="1337310" indent="0">
              <a:buNone/>
              <a:defRPr sz="1200"/>
            </a:lvl6pPr>
            <a:lvl7pPr marL="1604772" indent="0">
              <a:buNone/>
              <a:defRPr sz="1200"/>
            </a:lvl7pPr>
            <a:lvl8pPr marL="1872234" indent="0">
              <a:buNone/>
              <a:defRPr sz="1200"/>
            </a:lvl8pPr>
            <a:lvl9pPr marL="2139696" indent="0">
              <a:buNone/>
              <a:defRPr sz="1200"/>
            </a:lvl9pPr>
          </a:lstStyle>
          <a:p>
            <a:endParaRPr lang="es-ES"/>
          </a:p>
        </p:txBody>
      </p:sp>
      <p:sp>
        <p:nvSpPr>
          <p:cNvPr id="4" name="3 Marcador de texto"/>
          <p:cNvSpPr>
            <a:spLocks noGrp="1"/>
          </p:cNvSpPr>
          <p:nvPr>
            <p:ph type="body" sz="half" idx="2"/>
          </p:nvPr>
        </p:nvSpPr>
        <p:spPr>
          <a:xfrm>
            <a:off x="1129204" y="2817852"/>
            <a:ext cx="3456623" cy="422553"/>
          </a:xfrm>
        </p:spPr>
        <p:txBody>
          <a:bodyPr/>
          <a:lstStyle>
            <a:lvl1pPr marL="0" indent="0">
              <a:buNone/>
              <a:defRPr sz="800"/>
            </a:lvl1pPr>
            <a:lvl2pPr marL="267462" indent="0">
              <a:buNone/>
              <a:defRPr sz="700"/>
            </a:lvl2pPr>
            <a:lvl3pPr marL="534924" indent="0">
              <a:buNone/>
              <a:defRPr sz="600"/>
            </a:lvl3pPr>
            <a:lvl4pPr marL="802386" indent="0">
              <a:buNone/>
              <a:defRPr sz="500"/>
            </a:lvl4pPr>
            <a:lvl5pPr marL="1069848" indent="0">
              <a:buNone/>
              <a:defRPr sz="500"/>
            </a:lvl5pPr>
            <a:lvl6pPr marL="1337310" indent="0">
              <a:buNone/>
              <a:defRPr sz="500"/>
            </a:lvl6pPr>
            <a:lvl7pPr marL="1604772" indent="0">
              <a:buNone/>
              <a:defRPr sz="500"/>
            </a:lvl7pPr>
            <a:lvl8pPr marL="1872234" indent="0">
              <a:buNone/>
              <a:defRPr sz="500"/>
            </a:lvl8pPr>
            <a:lvl9pPr marL="2139696" indent="0">
              <a:buNone/>
              <a:defRPr sz="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7506D0-76AD-4319-8194-42858CB49892}" type="datetimeFigureOut">
              <a:rPr lang="es-ES" smtClean="0"/>
              <a:t>29/05/2019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146EB00-F628-4AAF-9854-9F0867BC9B68}" type="slidenum">
              <a:rPr lang="es-ES" smtClean="0"/>
              <a:t>‹Nº›</a:t>
            </a:fld>
            <a:endParaRPr lang="es-ES"/>
          </a:p>
        </p:txBody>
      </p:sp>
    </p:spTree>
    <p:extLst>
      <p:ext uri="{BB962C8B-B14F-4D97-AF65-F5344CB8AC3E}">
        <p14:creationId xmlns:p14="http://schemas.microsoft.com/office/powerpoint/2010/main" val="422887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88052" y="144185"/>
            <a:ext cx="5184934" cy="600075"/>
          </a:xfrm>
          <a:prstGeom prst="rect">
            <a:avLst/>
          </a:prstGeom>
        </p:spPr>
        <p:txBody>
          <a:bodyPr vert="horz" lIns="53492" tIns="26746" rIns="53492" bIns="26746"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288052" y="840105"/>
            <a:ext cx="5184934" cy="2376131"/>
          </a:xfrm>
          <a:prstGeom prst="rect">
            <a:avLst/>
          </a:prstGeom>
        </p:spPr>
        <p:txBody>
          <a:bodyPr vert="horz" lIns="53492" tIns="26746" rIns="53492" bIns="2674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288052" y="3337084"/>
            <a:ext cx="1344242" cy="191691"/>
          </a:xfrm>
          <a:prstGeom prst="rect">
            <a:avLst/>
          </a:prstGeom>
        </p:spPr>
        <p:txBody>
          <a:bodyPr vert="horz" lIns="53492" tIns="26746" rIns="53492" bIns="26746" rtlCol="0" anchor="ctr"/>
          <a:lstStyle>
            <a:lvl1pPr algn="l">
              <a:defRPr sz="700">
                <a:solidFill>
                  <a:schemeClr val="tx1">
                    <a:tint val="75000"/>
                  </a:schemeClr>
                </a:solidFill>
              </a:defRPr>
            </a:lvl1pPr>
          </a:lstStyle>
          <a:p>
            <a:fld id="{F97506D0-76AD-4319-8194-42858CB49892}" type="datetimeFigureOut">
              <a:rPr lang="es-ES" smtClean="0"/>
              <a:t>29/05/2019</a:t>
            </a:fld>
            <a:endParaRPr lang="es-ES"/>
          </a:p>
        </p:txBody>
      </p:sp>
      <p:sp>
        <p:nvSpPr>
          <p:cNvPr id="5" name="4 Marcador de pie de página"/>
          <p:cNvSpPr>
            <a:spLocks noGrp="1"/>
          </p:cNvSpPr>
          <p:nvPr>
            <p:ph type="ftr" sz="quarter" idx="3"/>
          </p:nvPr>
        </p:nvSpPr>
        <p:spPr>
          <a:xfrm>
            <a:off x="1968355" y="3337084"/>
            <a:ext cx="1824329" cy="191691"/>
          </a:xfrm>
          <a:prstGeom prst="rect">
            <a:avLst/>
          </a:prstGeom>
        </p:spPr>
        <p:txBody>
          <a:bodyPr vert="horz" lIns="53492" tIns="26746" rIns="53492" bIns="26746" rtlCol="0" anchor="ctr"/>
          <a:lstStyle>
            <a:lvl1pPr algn="ctr">
              <a:defRPr sz="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128744" y="3337084"/>
            <a:ext cx="1344242" cy="191691"/>
          </a:xfrm>
          <a:prstGeom prst="rect">
            <a:avLst/>
          </a:prstGeom>
        </p:spPr>
        <p:txBody>
          <a:bodyPr vert="horz" lIns="53492" tIns="26746" rIns="53492" bIns="26746" rtlCol="0" anchor="ctr"/>
          <a:lstStyle>
            <a:lvl1pPr algn="r">
              <a:defRPr sz="700">
                <a:solidFill>
                  <a:schemeClr val="tx1">
                    <a:tint val="75000"/>
                  </a:schemeClr>
                </a:solidFill>
              </a:defRPr>
            </a:lvl1pPr>
          </a:lstStyle>
          <a:p>
            <a:fld id="{0146EB00-F628-4AAF-9854-9F0867BC9B68}" type="slidenum">
              <a:rPr lang="es-ES" smtClean="0"/>
              <a:t>‹Nº›</a:t>
            </a:fld>
            <a:endParaRPr lang="es-ES"/>
          </a:p>
        </p:txBody>
      </p:sp>
    </p:spTree>
    <p:extLst>
      <p:ext uri="{BB962C8B-B14F-4D97-AF65-F5344CB8AC3E}">
        <p14:creationId xmlns:p14="http://schemas.microsoft.com/office/powerpoint/2010/main" val="267093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534924" rtl="0" eaLnBrk="1" latinLnBrk="0" hangingPunct="1">
        <a:spcBef>
          <a:spcPct val="0"/>
        </a:spcBef>
        <a:buNone/>
        <a:defRPr sz="2600" kern="1200">
          <a:solidFill>
            <a:schemeClr val="tx1"/>
          </a:solidFill>
          <a:latin typeface="+mj-lt"/>
          <a:ea typeface="+mj-ea"/>
          <a:cs typeface="+mj-cs"/>
        </a:defRPr>
      </a:lvl1pPr>
    </p:titleStyle>
    <p:bodyStyle>
      <a:lvl1pPr marL="200597" indent="-200597" algn="l" defTabSz="534924"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1pPr>
      <a:lvl2pPr marL="434626" indent="-167164" algn="l" defTabSz="534924"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668655" indent="-133731" algn="l" defTabSz="53492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36117" indent="-133731" algn="l" defTabSz="534924"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1203579" indent="-133731" algn="l" defTabSz="534924"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471041" indent="-133731" algn="l" defTabSz="534924"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738503" indent="-133731" algn="l" defTabSz="534924"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005965" indent="-133731" algn="l" defTabSz="534924"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273427" indent="-133731" algn="l" defTabSz="534924"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s-ES"/>
      </a:defPPr>
      <a:lvl1pPr marL="0" algn="l" defTabSz="534924" rtl="0" eaLnBrk="1" latinLnBrk="0" hangingPunct="1">
        <a:defRPr sz="1100" kern="1200">
          <a:solidFill>
            <a:schemeClr val="tx1"/>
          </a:solidFill>
          <a:latin typeface="+mn-lt"/>
          <a:ea typeface="+mn-ea"/>
          <a:cs typeface="+mn-cs"/>
        </a:defRPr>
      </a:lvl1pPr>
      <a:lvl2pPr marL="267462" algn="l" defTabSz="534924" rtl="0" eaLnBrk="1" latinLnBrk="0" hangingPunct="1">
        <a:defRPr sz="1100" kern="1200">
          <a:solidFill>
            <a:schemeClr val="tx1"/>
          </a:solidFill>
          <a:latin typeface="+mn-lt"/>
          <a:ea typeface="+mn-ea"/>
          <a:cs typeface="+mn-cs"/>
        </a:defRPr>
      </a:lvl2pPr>
      <a:lvl3pPr marL="534924" algn="l" defTabSz="534924" rtl="0" eaLnBrk="1" latinLnBrk="0" hangingPunct="1">
        <a:defRPr sz="1100" kern="1200">
          <a:solidFill>
            <a:schemeClr val="tx1"/>
          </a:solidFill>
          <a:latin typeface="+mn-lt"/>
          <a:ea typeface="+mn-ea"/>
          <a:cs typeface="+mn-cs"/>
        </a:defRPr>
      </a:lvl3pPr>
      <a:lvl4pPr marL="802386" algn="l" defTabSz="534924" rtl="0" eaLnBrk="1" latinLnBrk="0" hangingPunct="1">
        <a:defRPr sz="1100" kern="1200">
          <a:solidFill>
            <a:schemeClr val="tx1"/>
          </a:solidFill>
          <a:latin typeface="+mn-lt"/>
          <a:ea typeface="+mn-ea"/>
          <a:cs typeface="+mn-cs"/>
        </a:defRPr>
      </a:lvl4pPr>
      <a:lvl5pPr marL="1069848" algn="l" defTabSz="534924" rtl="0" eaLnBrk="1" latinLnBrk="0" hangingPunct="1">
        <a:defRPr sz="1100" kern="1200">
          <a:solidFill>
            <a:schemeClr val="tx1"/>
          </a:solidFill>
          <a:latin typeface="+mn-lt"/>
          <a:ea typeface="+mn-ea"/>
          <a:cs typeface="+mn-cs"/>
        </a:defRPr>
      </a:lvl5pPr>
      <a:lvl6pPr marL="1337310" algn="l" defTabSz="534924" rtl="0" eaLnBrk="1" latinLnBrk="0" hangingPunct="1">
        <a:defRPr sz="1100" kern="1200">
          <a:solidFill>
            <a:schemeClr val="tx1"/>
          </a:solidFill>
          <a:latin typeface="+mn-lt"/>
          <a:ea typeface="+mn-ea"/>
          <a:cs typeface="+mn-cs"/>
        </a:defRPr>
      </a:lvl6pPr>
      <a:lvl7pPr marL="1604772" algn="l" defTabSz="534924" rtl="0" eaLnBrk="1" latinLnBrk="0" hangingPunct="1">
        <a:defRPr sz="1100" kern="1200">
          <a:solidFill>
            <a:schemeClr val="tx1"/>
          </a:solidFill>
          <a:latin typeface="+mn-lt"/>
          <a:ea typeface="+mn-ea"/>
          <a:cs typeface="+mn-cs"/>
        </a:defRPr>
      </a:lvl7pPr>
      <a:lvl8pPr marL="1872234" algn="l" defTabSz="534924" rtl="0" eaLnBrk="1" latinLnBrk="0" hangingPunct="1">
        <a:defRPr sz="1100" kern="1200">
          <a:solidFill>
            <a:schemeClr val="tx1"/>
          </a:solidFill>
          <a:latin typeface="+mn-lt"/>
          <a:ea typeface="+mn-ea"/>
          <a:cs typeface="+mn-cs"/>
        </a:defRPr>
      </a:lvl8pPr>
      <a:lvl9pPr marL="2139696" algn="l" defTabSz="534924"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iu.com.uy/" TargetMode="External"/><Relationship Id="rId2" Type="http://schemas.openxmlformats.org/officeDocument/2006/relationships/hyperlink" Target="mailto:cesarb@ciu.com.u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6223" y="2955448"/>
            <a:ext cx="4104456" cy="307777"/>
          </a:xfrm>
          <a:prstGeom prst="rect">
            <a:avLst/>
          </a:prstGeom>
          <a:noFill/>
        </p:spPr>
        <p:txBody>
          <a:bodyPr wrap="square" rtlCol="0">
            <a:spAutoFit/>
          </a:bodyPr>
          <a:lstStyle/>
          <a:p>
            <a:r>
              <a:rPr lang="es-ES" sz="800" b="1" dirty="0" err="1" smtClean="0"/>
              <a:t>An</a:t>
            </a:r>
            <a:r>
              <a:rPr lang="es-ES" sz="800" b="1" dirty="0"/>
              <a:t>. COEX César Bourdiel</a:t>
            </a:r>
          </a:p>
          <a:p>
            <a:r>
              <a:rPr lang="es-ES" sz="600" dirty="0" smtClean="0"/>
              <a:t>Director – Dirección de Operaciones de Comercio Exterior</a:t>
            </a:r>
            <a:endParaRPr lang="es-UY" sz="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55" y="432073"/>
            <a:ext cx="4320480" cy="164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Subtítulo"/>
          <p:cNvSpPr>
            <a:spLocks noGrp="1"/>
          </p:cNvSpPr>
          <p:nvPr>
            <p:ph type="subTitle" idx="1"/>
          </p:nvPr>
        </p:nvSpPr>
        <p:spPr>
          <a:xfrm>
            <a:off x="864156" y="2088257"/>
            <a:ext cx="4032727" cy="408042"/>
          </a:xfrm>
        </p:spPr>
        <p:txBody>
          <a:bodyPr>
            <a:noAutofit/>
          </a:bodyPr>
          <a:lstStyle/>
          <a:p>
            <a:r>
              <a:rPr lang="es-UY" sz="1200" b="1" dirty="0"/>
              <a:t>29 </a:t>
            </a:r>
            <a:r>
              <a:rPr lang="es-UY" sz="1200" b="1" dirty="0" smtClean="0"/>
              <a:t>y </a:t>
            </a:r>
            <a:r>
              <a:rPr lang="es-UY" sz="1200" b="1" dirty="0"/>
              <a:t>30 </a:t>
            </a:r>
            <a:r>
              <a:rPr lang="es-UY" sz="1200" b="1" dirty="0" smtClean="0"/>
              <a:t>de mayo </a:t>
            </a:r>
            <a:endParaRPr lang="es-UY" sz="1200" dirty="0"/>
          </a:p>
          <a:p>
            <a:r>
              <a:rPr lang="es-UY" sz="1200" dirty="0" smtClean="0"/>
              <a:t>Complejo Cultural del Viejo Mercado</a:t>
            </a:r>
            <a:endParaRPr lang="es-UY" sz="1200" dirty="0"/>
          </a:p>
          <a:p>
            <a:r>
              <a:rPr lang="es-UY" sz="1200" b="1" dirty="0" smtClean="0"/>
              <a:t>RAFAELA </a:t>
            </a:r>
            <a:r>
              <a:rPr lang="es-UY" sz="1200" dirty="0"/>
              <a:t>· SANTA FE · ARGENTINA</a:t>
            </a:r>
          </a:p>
        </p:txBody>
      </p:sp>
    </p:spTree>
    <p:extLst>
      <p:ext uri="{BB962C8B-B14F-4D97-AF65-F5344CB8AC3E}">
        <p14:creationId xmlns:p14="http://schemas.microsoft.com/office/powerpoint/2010/main" val="3384534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Instituto de Formación</a:t>
            </a:r>
            <a:endParaRPr lang="es-UY"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215" y="792113"/>
            <a:ext cx="2730086" cy="1921172"/>
          </a:xfrm>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526" y="1872233"/>
            <a:ext cx="2117463" cy="1584176"/>
          </a:xfrm>
          <a:prstGeom prst="rect">
            <a:avLst/>
          </a:prstGeom>
        </p:spPr>
      </p:pic>
      <p:sp>
        <p:nvSpPr>
          <p:cNvPr id="10" name="9 CuadroTexto"/>
          <p:cNvSpPr txBox="1"/>
          <p:nvPr/>
        </p:nvSpPr>
        <p:spPr>
          <a:xfrm>
            <a:off x="72207" y="3256844"/>
            <a:ext cx="2376264" cy="338554"/>
          </a:xfrm>
          <a:prstGeom prst="rect">
            <a:avLst/>
          </a:prstGeom>
          <a:noFill/>
        </p:spPr>
        <p:txBody>
          <a:bodyPr wrap="square" rtlCol="0">
            <a:spAutoFit/>
          </a:bodyPr>
          <a:lstStyle/>
          <a:p>
            <a:r>
              <a:rPr lang="es-ES" sz="1600" b="1" dirty="0" smtClean="0">
                <a:solidFill>
                  <a:srgbClr val="002060"/>
                </a:solidFill>
              </a:rPr>
              <a:t>Av. Gral. </a:t>
            </a:r>
            <a:r>
              <a:rPr lang="es-ES" sz="1600" b="1" dirty="0" err="1" smtClean="0">
                <a:solidFill>
                  <a:srgbClr val="002060"/>
                </a:solidFill>
              </a:rPr>
              <a:t>Rondeau</a:t>
            </a:r>
            <a:r>
              <a:rPr lang="es-ES" sz="1600" b="1" dirty="0" smtClean="0">
                <a:solidFill>
                  <a:srgbClr val="002060"/>
                </a:solidFill>
              </a:rPr>
              <a:t> 1665</a:t>
            </a:r>
            <a:endParaRPr lang="es-UY" sz="1600" b="1" dirty="0">
              <a:solidFill>
                <a:srgbClr val="002060"/>
              </a:solidFill>
            </a:endParaRPr>
          </a:p>
        </p:txBody>
      </p:sp>
    </p:spTree>
    <p:extLst>
      <p:ext uri="{BB962C8B-B14F-4D97-AF65-F5344CB8AC3E}">
        <p14:creationId xmlns:p14="http://schemas.microsoft.com/office/powerpoint/2010/main" val="3791550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Sitio de Disposición Final de RSI</a:t>
            </a:r>
            <a:endParaRPr lang="es-UY"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469" y="930751"/>
            <a:ext cx="3848100" cy="2194560"/>
          </a:xfrm>
        </p:spPr>
      </p:pic>
      <p:sp>
        <p:nvSpPr>
          <p:cNvPr id="5" name="4 CuadroTexto"/>
          <p:cNvSpPr txBox="1"/>
          <p:nvPr/>
        </p:nvSpPr>
        <p:spPr>
          <a:xfrm>
            <a:off x="72207" y="3256844"/>
            <a:ext cx="3384376" cy="338554"/>
          </a:xfrm>
          <a:prstGeom prst="rect">
            <a:avLst/>
          </a:prstGeom>
          <a:noFill/>
        </p:spPr>
        <p:txBody>
          <a:bodyPr wrap="square" rtlCol="0">
            <a:spAutoFit/>
          </a:bodyPr>
          <a:lstStyle/>
          <a:p>
            <a:r>
              <a:rPr lang="es-ES" sz="1600" b="1" dirty="0" err="1" smtClean="0">
                <a:solidFill>
                  <a:srgbClr val="002060"/>
                </a:solidFill>
              </a:rPr>
              <a:t>Cno</a:t>
            </a:r>
            <a:r>
              <a:rPr lang="es-ES" sz="1600" b="1" dirty="0" smtClean="0">
                <a:solidFill>
                  <a:srgbClr val="002060"/>
                </a:solidFill>
              </a:rPr>
              <a:t>. </a:t>
            </a:r>
            <a:r>
              <a:rPr lang="es-ES" sz="1600" b="1" dirty="0" err="1" smtClean="0">
                <a:solidFill>
                  <a:srgbClr val="002060"/>
                </a:solidFill>
              </a:rPr>
              <a:t>Perseverano</a:t>
            </a:r>
            <a:r>
              <a:rPr lang="es-ES" sz="1600" b="1" dirty="0" smtClean="0">
                <a:solidFill>
                  <a:srgbClr val="002060"/>
                </a:solidFill>
              </a:rPr>
              <a:t> y </a:t>
            </a:r>
            <a:r>
              <a:rPr lang="es-ES" sz="1600" b="1" dirty="0" err="1" smtClean="0">
                <a:solidFill>
                  <a:srgbClr val="002060"/>
                </a:solidFill>
              </a:rPr>
              <a:t>Colastiné</a:t>
            </a:r>
            <a:endParaRPr lang="es-UY" sz="1600" b="1" dirty="0">
              <a:solidFill>
                <a:srgbClr val="002060"/>
              </a:solidFill>
            </a:endParaRPr>
          </a:p>
        </p:txBody>
      </p:sp>
    </p:spTree>
    <p:extLst>
      <p:ext uri="{BB962C8B-B14F-4D97-AF65-F5344CB8AC3E}">
        <p14:creationId xmlns:p14="http://schemas.microsoft.com/office/powerpoint/2010/main" val="3991724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Club de los Industriales</a:t>
            </a:r>
            <a:endParaRPr lang="es-U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215" y="1224161"/>
            <a:ext cx="5186362" cy="135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207" y="3256844"/>
            <a:ext cx="3384376" cy="338554"/>
          </a:xfrm>
          <a:prstGeom prst="rect">
            <a:avLst/>
          </a:prstGeom>
          <a:noFill/>
        </p:spPr>
        <p:txBody>
          <a:bodyPr wrap="square" rtlCol="0">
            <a:spAutoFit/>
          </a:bodyPr>
          <a:lstStyle/>
          <a:p>
            <a:r>
              <a:rPr lang="es-ES" sz="1600" b="1" dirty="0" smtClean="0">
                <a:solidFill>
                  <a:srgbClr val="002060"/>
                </a:solidFill>
              </a:rPr>
              <a:t>Av. Italia 6101</a:t>
            </a:r>
            <a:endParaRPr lang="es-UY" sz="1600" b="1" dirty="0">
              <a:solidFill>
                <a:srgbClr val="002060"/>
              </a:solidFill>
            </a:endParaRPr>
          </a:p>
        </p:txBody>
      </p:sp>
    </p:spTree>
    <p:extLst>
      <p:ext uri="{BB962C8B-B14F-4D97-AF65-F5344CB8AC3E}">
        <p14:creationId xmlns:p14="http://schemas.microsoft.com/office/powerpoint/2010/main" val="2252965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2. </a:t>
            </a:r>
            <a:r>
              <a:rPr lang="es-ES" dirty="0" smtClean="0"/>
              <a:t>Qué servicios ofrecemos…</a:t>
            </a:r>
            <a:endParaRPr lang="es-UY" dirty="0"/>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val="275975402"/>
              </p:ext>
            </p:extLst>
          </p:nvPr>
        </p:nvGraphicFramePr>
        <p:xfrm>
          <a:off x="71438" y="720725"/>
          <a:ext cx="5184775" cy="261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85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2</a:t>
            </a:r>
            <a:r>
              <a:rPr lang="es-ES" dirty="0" smtClean="0"/>
              <a:t>. Qué servicios ofrecemos…</a:t>
            </a:r>
            <a:endParaRPr lang="es-UY" dirty="0"/>
          </a:p>
        </p:txBody>
      </p:sp>
      <p:graphicFrame>
        <p:nvGraphicFramePr>
          <p:cNvPr id="6" name="7 Marcador de contenido"/>
          <p:cNvGraphicFramePr>
            <a:graphicFrameLocks noGrp="1"/>
          </p:cNvGraphicFramePr>
          <p:nvPr>
            <p:ph idx="1"/>
            <p:extLst>
              <p:ext uri="{D42A27DB-BD31-4B8C-83A1-F6EECF244321}">
                <p14:modId xmlns:p14="http://schemas.microsoft.com/office/powerpoint/2010/main" val="2760727288"/>
              </p:ext>
            </p:extLst>
          </p:nvPr>
        </p:nvGraphicFramePr>
        <p:xfrm>
          <a:off x="287338" y="839788"/>
          <a:ext cx="5186362" cy="2376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293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 y="144185"/>
            <a:ext cx="5184934" cy="600075"/>
          </a:xfrm>
        </p:spPr>
        <p:txBody>
          <a:bodyPr>
            <a:normAutofit/>
          </a:bodyPr>
          <a:lstStyle/>
          <a:p>
            <a:r>
              <a:rPr lang="es-ES" sz="2000" dirty="0" smtClean="0"/>
              <a:t>3. Cómo promovemos la internacionalización…</a:t>
            </a:r>
            <a:endParaRPr lang="es-UY" sz="2000" dirty="0"/>
          </a:p>
        </p:txBody>
      </p:sp>
      <p:sp>
        <p:nvSpPr>
          <p:cNvPr id="4" name="3 Marcador de contenido"/>
          <p:cNvSpPr>
            <a:spLocks noGrp="1"/>
          </p:cNvSpPr>
          <p:nvPr>
            <p:ph idx="1"/>
          </p:nvPr>
        </p:nvSpPr>
        <p:spPr/>
        <p:txBody>
          <a:bodyPr>
            <a:normAutofit fontScale="70000" lnSpcReduction="20000"/>
          </a:bodyPr>
          <a:lstStyle/>
          <a:p>
            <a:r>
              <a:rPr lang="es-ES" sz="1800" dirty="0" smtClean="0"/>
              <a:t>Fomentando el </a:t>
            </a:r>
            <a:r>
              <a:rPr lang="es-ES" sz="1800" b="1" u="sng" dirty="0" err="1" smtClean="0"/>
              <a:t>emprendedurismo</a:t>
            </a:r>
            <a:r>
              <a:rPr lang="es-ES" sz="1800" dirty="0" smtClean="0"/>
              <a:t> y la </a:t>
            </a:r>
            <a:r>
              <a:rPr lang="es-ES" sz="1800" b="1" u="sng" dirty="0" smtClean="0"/>
              <a:t>innovación</a:t>
            </a:r>
          </a:p>
          <a:p>
            <a:pPr marL="0" indent="0">
              <a:buNone/>
            </a:pPr>
            <a:endParaRPr lang="es-ES" sz="1800" b="1" u="sng" dirty="0" smtClean="0"/>
          </a:p>
          <a:p>
            <a:r>
              <a:rPr lang="es-ES" sz="1800" dirty="0" smtClean="0"/>
              <a:t>Asesorando en el uso de instrumentos de </a:t>
            </a:r>
            <a:r>
              <a:rPr lang="es-ES" sz="1800" b="1" u="sng" dirty="0" smtClean="0"/>
              <a:t>Política Comercial</a:t>
            </a:r>
          </a:p>
          <a:p>
            <a:pPr marL="0" indent="0">
              <a:buNone/>
            </a:pPr>
            <a:endParaRPr lang="es-ES" sz="1800" b="1" u="sng" dirty="0" smtClean="0"/>
          </a:p>
          <a:p>
            <a:r>
              <a:rPr lang="es-ES" sz="1800" dirty="0" smtClean="0"/>
              <a:t>Diseñando servicios de </a:t>
            </a:r>
            <a:r>
              <a:rPr lang="es-ES" sz="1800" b="1" u="sng" dirty="0" smtClean="0"/>
              <a:t>asistencia técnica</a:t>
            </a:r>
            <a:r>
              <a:rPr lang="es-ES" sz="1800" b="1" dirty="0" smtClean="0"/>
              <a:t> </a:t>
            </a:r>
            <a:r>
              <a:rPr lang="es-ES" sz="1800" dirty="0" smtClean="0"/>
              <a:t>para el desarrollo de capacidades</a:t>
            </a:r>
          </a:p>
          <a:p>
            <a:pPr marL="0" indent="0">
              <a:buNone/>
            </a:pPr>
            <a:endParaRPr lang="es-ES" sz="1800" dirty="0" smtClean="0"/>
          </a:p>
          <a:p>
            <a:r>
              <a:rPr lang="es-ES" sz="1800" dirty="0" smtClean="0"/>
              <a:t>Ofreciendo soporte para la </a:t>
            </a:r>
            <a:r>
              <a:rPr lang="es-ES" sz="1800" b="1" u="sng" dirty="0" smtClean="0"/>
              <a:t>gestión del COEX</a:t>
            </a:r>
          </a:p>
          <a:p>
            <a:pPr marL="0" indent="0">
              <a:buNone/>
            </a:pPr>
            <a:endParaRPr lang="es-ES" sz="1800" b="1" u="sng" dirty="0" smtClean="0"/>
          </a:p>
          <a:p>
            <a:r>
              <a:rPr lang="es-ES" sz="1800" dirty="0" smtClean="0"/>
              <a:t>Acompañando a las empresas en la </a:t>
            </a:r>
            <a:r>
              <a:rPr lang="es-ES" sz="1800" b="1" u="sng" dirty="0" smtClean="0"/>
              <a:t>búsqueda de mercados</a:t>
            </a:r>
          </a:p>
          <a:p>
            <a:pPr marL="0" indent="0">
              <a:buNone/>
            </a:pPr>
            <a:endParaRPr lang="es-ES" sz="1800" b="1" u="sng" dirty="0" smtClean="0"/>
          </a:p>
          <a:p>
            <a:r>
              <a:rPr lang="es-ES" sz="1800" dirty="0" smtClean="0"/>
              <a:t>Ofreciendo servicios de </a:t>
            </a:r>
            <a:r>
              <a:rPr lang="es-ES" sz="1800" b="1" u="sng" dirty="0"/>
              <a:t>C</a:t>
            </a:r>
            <a:r>
              <a:rPr lang="es-ES" sz="1800" b="1" u="sng" dirty="0" smtClean="0"/>
              <a:t>ertificación de Origen</a:t>
            </a:r>
          </a:p>
          <a:p>
            <a:endParaRPr lang="es-ES" dirty="0" smtClean="0"/>
          </a:p>
          <a:p>
            <a:endParaRPr lang="es-ES" dirty="0" smtClean="0"/>
          </a:p>
          <a:p>
            <a:endParaRPr lang="es-UY" dirty="0"/>
          </a:p>
        </p:txBody>
      </p:sp>
    </p:spTree>
    <p:extLst>
      <p:ext uri="{BB962C8B-B14F-4D97-AF65-F5344CB8AC3E}">
        <p14:creationId xmlns:p14="http://schemas.microsoft.com/office/powerpoint/2010/main" val="93271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5272" y="681051"/>
            <a:ext cx="3445407" cy="248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755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8053" y="216194"/>
            <a:ext cx="2152120" cy="575919"/>
          </a:xfrm>
          <a:solidFill>
            <a:srgbClr val="F45342"/>
          </a:solidFill>
        </p:spPr>
        <p:txBody>
          <a:bodyPr/>
          <a:lstStyle/>
          <a:p>
            <a:pPr algn="l"/>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Programa 3 x 3</a:t>
            </a:r>
            <a:endParaRPr lang="es-UY"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288052" y="840105"/>
            <a:ext cx="5184934" cy="2616304"/>
          </a:xfrm>
        </p:spPr>
        <p:txBody>
          <a:bodyPr>
            <a:normAutofit fontScale="92500" lnSpcReduction="20000"/>
          </a:bodyPr>
          <a:lstStyle/>
          <a:p>
            <a:r>
              <a:rPr lang="es-ES" dirty="0" smtClean="0"/>
              <a:t>Primeras definiciones para el proceso de internacionalización de emprendedores:</a:t>
            </a:r>
          </a:p>
          <a:p>
            <a:pPr lvl="1"/>
            <a:r>
              <a:rPr lang="es-ES" dirty="0" smtClean="0"/>
              <a:t>3 temas: </a:t>
            </a:r>
          </a:p>
          <a:p>
            <a:pPr lvl="2"/>
            <a:r>
              <a:rPr lang="es-ES" dirty="0" smtClean="0"/>
              <a:t>Costos y precios</a:t>
            </a:r>
          </a:p>
          <a:p>
            <a:pPr lvl="2"/>
            <a:r>
              <a:rPr lang="es-ES" dirty="0" smtClean="0"/>
              <a:t>Modelo de negocios</a:t>
            </a:r>
          </a:p>
          <a:p>
            <a:pPr lvl="2"/>
            <a:r>
              <a:rPr lang="es-ES" dirty="0" smtClean="0"/>
              <a:t>Variables de estudio</a:t>
            </a:r>
          </a:p>
          <a:p>
            <a:pPr lvl="1"/>
            <a:r>
              <a:rPr lang="es-ES" dirty="0" smtClean="0"/>
              <a:t>3 meses: </a:t>
            </a:r>
          </a:p>
          <a:p>
            <a:pPr lvl="2"/>
            <a:r>
              <a:rPr lang="es-ES" dirty="0" smtClean="0"/>
              <a:t>“consultorio” individual y taller grupal</a:t>
            </a:r>
          </a:p>
          <a:p>
            <a:pPr lvl="1"/>
            <a:r>
              <a:rPr lang="es-ES" dirty="0" smtClean="0"/>
              <a:t>3 actores: </a:t>
            </a:r>
          </a:p>
          <a:p>
            <a:pPr lvl="2"/>
            <a:r>
              <a:rPr lang="es-ES" dirty="0" smtClean="0"/>
              <a:t>Empresa</a:t>
            </a:r>
          </a:p>
          <a:p>
            <a:pPr lvl="2"/>
            <a:r>
              <a:rPr lang="es-ES" dirty="0" smtClean="0"/>
              <a:t>Asesores</a:t>
            </a:r>
          </a:p>
          <a:p>
            <a:pPr lvl="2"/>
            <a:r>
              <a:rPr lang="es-ES" dirty="0" smtClean="0"/>
              <a:t>CIU</a:t>
            </a:r>
            <a:endParaRPr lang="es-UY" dirty="0"/>
          </a:p>
        </p:txBody>
      </p:sp>
    </p:spTree>
    <p:extLst>
      <p:ext uri="{BB962C8B-B14F-4D97-AF65-F5344CB8AC3E}">
        <p14:creationId xmlns:p14="http://schemas.microsoft.com/office/powerpoint/2010/main" val="3948119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827" y="216049"/>
            <a:ext cx="5315873" cy="171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15" y="2088257"/>
            <a:ext cx="4032448" cy="85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78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0359" y="144042"/>
            <a:ext cx="2663744" cy="331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64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Contenido</a:t>
            </a:r>
            <a:endParaRPr lang="es-UY" dirty="0"/>
          </a:p>
        </p:txBody>
      </p:sp>
      <p:sp>
        <p:nvSpPr>
          <p:cNvPr id="3" name="2 Marcador de contenido"/>
          <p:cNvSpPr>
            <a:spLocks noGrp="1"/>
          </p:cNvSpPr>
          <p:nvPr>
            <p:ph idx="1"/>
          </p:nvPr>
        </p:nvSpPr>
        <p:spPr/>
        <p:txBody>
          <a:bodyPr/>
          <a:lstStyle/>
          <a:p>
            <a:pPr marL="457200" indent="-457200">
              <a:buFont typeface="+mj-lt"/>
              <a:buAutoNum type="arabicPeriod"/>
            </a:pPr>
            <a:r>
              <a:rPr lang="es-ES" dirty="0" smtClean="0"/>
              <a:t>¿Quiénes somos?</a:t>
            </a:r>
          </a:p>
          <a:p>
            <a:pPr marL="457200" indent="-457200">
              <a:buFont typeface="+mj-lt"/>
              <a:buAutoNum type="arabicPeriod"/>
            </a:pPr>
            <a:r>
              <a:rPr lang="es-ES" dirty="0" smtClean="0"/>
              <a:t>¿Qué servicios ofrecemos?</a:t>
            </a:r>
          </a:p>
          <a:p>
            <a:pPr marL="457200" indent="-457200">
              <a:buFont typeface="+mj-lt"/>
              <a:buAutoNum type="arabicPeriod"/>
            </a:pPr>
            <a:r>
              <a:rPr lang="es-ES" dirty="0" smtClean="0"/>
              <a:t>¿Cómo promovemos la internacionalización?  </a:t>
            </a:r>
          </a:p>
        </p:txBody>
      </p:sp>
    </p:spTree>
    <p:extLst>
      <p:ext uri="{BB962C8B-B14F-4D97-AF65-F5344CB8AC3E}">
        <p14:creationId xmlns:p14="http://schemas.microsoft.com/office/powerpoint/2010/main" val="3986973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0968" y="1995025"/>
            <a:ext cx="3717743" cy="138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224" y="432073"/>
            <a:ext cx="1920096" cy="68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23" y="1133473"/>
            <a:ext cx="4968552" cy="81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587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6870" y="432073"/>
            <a:ext cx="4569873" cy="237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821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223" y="216050"/>
            <a:ext cx="3312368" cy="221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511" y="2261340"/>
            <a:ext cx="1921024" cy="121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324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223" y="216049"/>
            <a:ext cx="2880320" cy="222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87" y="2376289"/>
            <a:ext cx="2216034" cy="110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789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23" y="504080"/>
            <a:ext cx="4574286" cy="299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251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Comentarios finales…</a:t>
            </a:r>
            <a:endParaRPr lang="es-UY" dirty="0"/>
          </a:p>
        </p:txBody>
      </p:sp>
      <p:sp>
        <p:nvSpPr>
          <p:cNvPr id="3" name="2 Marcador de contenido"/>
          <p:cNvSpPr>
            <a:spLocks noGrp="1"/>
          </p:cNvSpPr>
          <p:nvPr>
            <p:ph idx="1"/>
          </p:nvPr>
        </p:nvSpPr>
        <p:spPr>
          <a:xfrm>
            <a:off x="72207" y="840105"/>
            <a:ext cx="5184934" cy="2328272"/>
          </a:xfrm>
        </p:spPr>
        <p:txBody>
          <a:bodyPr>
            <a:normAutofit fontScale="77500" lnSpcReduction="20000"/>
          </a:bodyPr>
          <a:lstStyle/>
          <a:p>
            <a:pPr algn="just"/>
            <a:r>
              <a:rPr lang="es-ES" dirty="0" smtClean="0"/>
              <a:t>La CIU posee una importante estructura política y técnica dedicada a trabajar en relación a la Política Comercial del país</a:t>
            </a:r>
          </a:p>
          <a:p>
            <a:pPr marL="0" indent="0" algn="just">
              <a:buNone/>
            </a:pPr>
            <a:endParaRPr lang="es-ES" dirty="0" smtClean="0"/>
          </a:p>
          <a:p>
            <a:pPr algn="just"/>
            <a:r>
              <a:rPr lang="es-ES" dirty="0" smtClean="0"/>
              <a:t>Tiene implementados servicios de calidad para la promoción del </a:t>
            </a:r>
            <a:r>
              <a:rPr lang="es-ES" dirty="0" err="1" smtClean="0"/>
              <a:t>emprendedurismo</a:t>
            </a:r>
            <a:r>
              <a:rPr lang="es-ES" dirty="0" smtClean="0"/>
              <a:t>, la formación de los recursos humanos, la gestión de la innovación, la identificación de necesidades tecnológicas, el cuidado del medio ambiente, la mejora de los sistemas de gestión, el desarrollo de capacidades de internacionalización, el mejor aprovechamiento de instrumentos de Política Comercial, la promoción comercial y la certificación de origen</a:t>
            </a:r>
          </a:p>
          <a:p>
            <a:pPr marL="0" indent="0" algn="just">
              <a:buNone/>
            </a:pPr>
            <a:endParaRPr lang="es-ES" dirty="0" smtClean="0"/>
          </a:p>
        </p:txBody>
      </p:sp>
    </p:spTree>
    <p:extLst>
      <p:ext uri="{BB962C8B-B14F-4D97-AF65-F5344CB8AC3E}">
        <p14:creationId xmlns:p14="http://schemas.microsoft.com/office/powerpoint/2010/main" val="2728780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6223" y="2563857"/>
            <a:ext cx="4104456" cy="892552"/>
          </a:xfrm>
          <a:prstGeom prst="rect">
            <a:avLst/>
          </a:prstGeom>
          <a:noFill/>
        </p:spPr>
        <p:txBody>
          <a:bodyPr wrap="square" rtlCol="0">
            <a:spAutoFit/>
          </a:bodyPr>
          <a:lstStyle/>
          <a:p>
            <a:r>
              <a:rPr lang="es-ES" sz="800" b="1" dirty="0" err="1" smtClean="0"/>
              <a:t>An</a:t>
            </a:r>
            <a:r>
              <a:rPr lang="es-ES" sz="800" b="1" dirty="0"/>
              <a:t>. COEX César Bourdiel</a:t>
            </a:r>
          </a:p>
          <a:p>
            <a:r>
              <a:rPr lang="es-ES" sz="600" dirty="0" smtClean="0"/>
              <a:t>Director – Dirección de Operaciones de Comercio Exterior</a:t>
            </a:r>
          </a:p>
          <a:p>
            <a:endParaRPr lang="es-ES" sz="800" dirty="0"/>
          </a:p>
          <a:p>
            <a:r>
              <a:rPr lang="es-ES" sz="800" dirty="0" smtClean="0"/>
              <a:t>+598 2604 0464 </a:t>
            </a:r>
            <a:r>
              <a:rPr lang="es-ES" sz="800" dirty="0" err="1" smtClean="0"/>
              <a:t>int</a:t>
            </a:r>
            <a:r>
              <a:rPr lang="es-ES" sz="800" dirty="0" smtClean="0"/>
              <a:t>. 137</a:t>
            </a:r>
          </a:p>
          <a:p>
            <a:r>
              <a:rPr lang="es-ES" sz="800" dirty="0" smtClean="0">
                <a:hlinkClick r:id="rId2"/>
              </a:rPr>
              <a:t>cesarb@ciu.com.uy</a:t>
            </a:r>
            <a:endParaRPr lang="es-ES" sz="800" dirty="0" smtClean="0"/>
          </a:p>
          <a:p>
            <a:r>
              <a:rPr lang="es-ES" sz="800" dirty="0" smtClean="0">
                <a:hlinkClick r:id="rId3"/>
              </a:rPr>
              <a:t>www.ciu.com.uy</a:t>
            </a:r>
            <a:endParaRPr lang="es-ES" sz="800" dirty="0" smtClean="0"/>
          </a:p>
          <a:p>
            <a:endParaRPr lang="es-UY" sz="600" dirty="0"/>
          </a:p>
        </p:txBody>
      </p:sp>
      <p:sp>
        <p:nvSpPr>
          <p:cNvPr id="5" name="4 Subtítulo"/>
          <p:cNvSpPr>
            <a:spLocks noGrp="1"/>
          </p:cNvSpPr>
          <p:nvPr>
            <p:ph type="subTitle" idx="1"/>
          </p:nvPr>
        </p:nvSpPr>
        <p:spPr>
          <a:xfrm>
            <a:off x="864295" y="1152153"/>
            <a:ext cx="4032727" cy="408042"/>
          </a:xfrm>
        </p:spPr>
        <p:txBody>
          <a:bodyPr>
            <a:noAutofit/>
          </a:bodyPr>
          <a:lstStyle/>
          <a:p>
            <a:r>
              <a:rPr lang="es-UY" sz="2800" b="1" dirty="0" smtClean="0"/>
              <a:t>Muchas gracias</a:t>
            </a:r>
            <a:endParaRPr lang="es-UY" sz="2800" dirty="0"/>
          </a:p>
        </p:txBody>
      </p:sp>
    </p:spTree>
    <p:extLst>
      <p:ext uri="{BB962C8B-B14F-4D97-AF65-F5344CB8AC3E}">
        <p14:creationId xmlns:p14="http://schemas.microsoft.com/office/powerpoint/2010/main" val="4028419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1. Quiénes somos…</a:t>
            </a:r>
            <a:endParaRPr lang="es-UY" dirty="0"/>
          </a:p>
        </p:txBody>
      </p:sp>
      <p:sp>
        <p:nvSpPr>
          <p:cNvPr id="3" name="2 Marcador de contenido"/>
          <p:cNvSpPr>
            <a:spLocks noGrp="1"/>
          </p:cNvSpPr>
          <p:nvPr>
            <p:ph idx="1"/>
          </p:nvPr>
        </p:nvSpPr>
        <p:spPr>
          <a:xfrm>
            <a:off x="288052" y="840105"/>
            <a:ext cx="4752707" cy="2376131"/>
          </a:xfrm>
        </p:spPr>
        <p:txBody>
          <a:bodyPr>
            <a:normAutofit fontScale="85000" lnSpcReduction="20000"/>
          </a:bodyPr>
          <a:lstStyle/>
          <a:p>
            <a:r>
              <a:rPr lang="es-ES" dirty="0" smtClean="0"/>
              <a:t>Misión Institucional:</a:t>
            </a:r>
          </a:p>
          <a:p>
            <a:pPr marL="0" indent="0">
              <a:buNone/>
            </a:pPr>
            <a:endParaRPr lang="es-ES" dirty="0" smtClean="0"/>
          </a:p>
          <a:p>
            <a:pPr marL="0" indent="0" algn="just">
              <a:buNone/>
            </a:pPr>
            <a:r>
              <a:rPr lang="es-UY" sz="1500" i="1" dirty="0" smtClean="0"/>
              <a:t>“Representar </a:t>
            </a:r>
            <a:r>
              <a:rPr lang="es-UY" sz="1500" i="1" dirty="0"/>
              <a:t>y defender los intereses de los socios ante entidades públicas o privadas nacionales, regionales e internacionales, buscando el </a:t>
            </a:r>
            <a:r>
              <a:rPr lang="es-UY" sz="1500" b="1" i="1" u="sng" dirty="0"/>
              <a:t>fortalecimiento industrial</a:t>
            </a:r>
            <a:r>
              <a:rPr lang="es-UY" sz="1500" i="1" dirty="0" smtClean="0"/>
              <a:t>.</a:t>
            </a:r>
          </a:p>
          <a:p>
            <a:pPr marL="0" indent="0" algn="just">
              <a:buNone/>
            </a:pPr>
            <a:r>
              <a:rPr lang="es-UY" sz="1500" i="1" dirty="0" smtClean="0"/>
              <a:t> </a:t>
            </a:r>
          </a:p>
          <a:p>
            <a:pPr marL="0" indent="0" algn="just">
              <a:buNone/>
            </a:pPr>
            <a:r>
              <a:rPr lang="es-UY" sz="1500" i="1" dirty="0" smtClean="0"/>
              <a:t>Orientar</a:t>
            </a:r>
            <a:r>
              <a:rPr lang="es-UY" sz="1500" i="1" dirty="0"/>
              <a:t>, relacionar y facilitar la </a:t>
            </a:r>
            <a:r>
              <a:rPr lang="es-UY" sz="1500" b="1" i="1" u="sng" dirty="0"/>
              <a:t>inserción de nuestros socios en los mercados internacionales</a:t>
            </a:r>
            <a:r>
              <a:rPr lang="es-UY" sz="1500" i="1" dirty="0" smtClean="0"/>
              <a:t>.</a:t>
            </a:r>
          </a:p>
          <a:p>
            <a:pPr marL="0" indent="0" algn="just">
              <a:buNone/>
            </a:pPr>
            <a:endParaRPr lang="es-UY" sz="1500" i="1" dirty="0" smtClean="0"/>
          </a:p>
          <a:p>
            <a:pPr marL="0" indent="0" algn="just">
              <a:buNone/>
            </a:pPr>
            <a:r>
              <a:rPr lang="es-UY" sz="1500" i="1" dirty="0" smtClean="0"/>
              <a:t>Brindar </a:t>
            </a:r>
            <a:r>
              <a:rPr lang="es-UY" sz="1500" b="1" i="1" u="sng" dirty="0"/>
              <a:t>servicios eficientes</a:t>
            </a:r>
            <a:r>
              <a:rPr lang="es-UY" sz="1500" i="1" dirty="0"/>
              <a:t> ajustados a las necesidades de nuestros socios y a los industriales en general, para consolidar su crecimiento empresarial</a:t>
            </a:r>
            <a:r>
              <a:rPr lang="es-UY" sz="1500" i="1" dirty="0" smtClean="0"/>
              <a:t>.”</a:t>
            </a:r>
            <a:endParaRPr lang="es-UY" sz="15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117" y="720105"/>
            <a:ext cx="1770092" cy="43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366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1. </a:t>
            </a:r>
            <a:r>
              <a:rPr lang="es-ES" dirty="0" smtClean="0"/>
              <a:t>Quiénes somos…</a:t>
            </a:r>
            <a:endParaRPr lang="es-U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927" y="839788"/>
            <a:ext cx="3554940" cy="168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6" y="2520305"/>
            <a:ext cx="4320481" cy="87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49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1. </a:t>
            </a:r>
            <a:r>
              <a:rPr lang="es-ES" dirty="0" smtClean="0"/>
              <a:t>Quiénes somos…</a:t>
            </a:r>
            <a:endParaRPr lang="es-UY" dirty="0"/>
          </a:p>
        </p:txBody>
      </p:sp>
      <p:pic>
        <p:nvPicPr>
          <p:cNvPr id="1026" name="Picture 2"/>
          <p:cNvPicPr>
            <a:picLocks noGrp="1" noChangeAspect="1" noChangeArrowheads="1"/>
          </p:cNvPicPr>
          <p:nvPr>
            <p:ph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927" y="839788"/>
            <a:ext cx="3554940" cy="168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06" y="2520305"/>
            <a:ext cx="4320481" cy="87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388810" y="897220"/>
            <a:ext cx="2643837" cy="830997"/>
          </a:xfrm>
          <a:prstGeom prst="rect">
            <a:avLst/>
          </a:prstGeom>
          <a:solidFill>
            <a:schemeClr val="accent1">
              <a:lumMod val="75000"/>
            </a:schemeClr>
          </a:solidFill>
        </p:spPr>
        <p:txBody>
          <a:bodyPr wrap="square" rtlCol="0">
            <a:spAutoFit/>
          </a:bodyPr>
          <a:lstStyle>
            <a:defPPr>
              <a:defRPr lang="es-ES"/>
            </a:defPPr>
            <a:lvl1pPr algn="ctr">
              <a:defRPr b="1">
                <a:solidFill>
                  <a:schemeClr val="bg1"/>
                </a:solidFill>
              </a:defRPr>
            </a:lvl1pPr>
          </a:lstStyle>
          <a:p>
            <a:r>
              <a:rPr lang="es-ES" sz="2400" dirty="0"/>
              <a:t>Comisión de Comercio Exterior</a:t>
            </a:r>
          </a:p>
        </p:txBody>
      </p:sp>
      <p:sp>
        <p:nvSpPr>
          <p:cNvPr id="6" name="5 CuadroTexto"/>
          <p:cNvSpPr txBox="1"/>
          <p:nvPr/>
        </p:nvSpPr>
        <p:spPr>
          <a:xfrm>
            <a:off x="720279" y="2016249"/>
            <a:ext cx="4104456" cy="830997"/>
          </a:xfrm>
          <a:prstGeom prst="rect">
            <a:avLst/>
          </a:prstGeom>
          <a:solidFill>
            <a:schemeClr val="accent1">
              <a:lumMod val="75000"/>
            </a:schemeClr>
          </a:solidFill>
        </p:spPr>
        <p:txBody>
          <a:bodyPr wrap="square" rtlCol="0">
            <a:spAutoFit/>
          </a:bodyPr>
          <a:lstStyle/>
          <a:p>
            <a:pPr algn="ctr"/>
            <a:r>
              <a:rPr lang="es-ES" sz="2400" b="1" dirty="0" smtClean="0">
                <a:solidFill>
                  <a:schemeClr val="bg1"/>
                </a:solidFill>
              </a:rPr>
              <a:t>Dirección de Operaciones de Comercio Exterior</a:t>
            </a:r>
          </a:p>
        </p:txBody>
      </p:sp>
    </p:spTree>
    <p:extLst>
      <p:ext uri="{BB962C8B-B14F-4D97-AF65-F5344CB8AC3E}">
        <p14:creationId xmlns:p14="http://schemas.microsoft.com/office/powerpoint/2010/main" val="41373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1. </a:t>
            </a:r>
            <a:r>
              <a:rPr lang="es-ES" dirty="0" smtClean="0"/>
              <a:t>Quiénes somos…</a:t>
            </a:r>
            <a:endParaRPr lang="es-UY" dirty="0"/>
          </a:p>
        </p:txBody>
      </p:sp>
      <p:sp>
        <p:nvSpPr>
          <p:cNvPr id="3" name="2 Marcador de contenido"/>
          <p:cNvSpPr>
            <a:spLocks noGrp="1"/>
          </p:cNvSpPr>
          <p:nvPr>
            <p:ph idx="1"/>
          </p:nvPr>
        </p:nvSpPr>
        <p:spPr>
          <a:xfrm>
            <a:off x="216223" y="840105"/>
            <a:ext cx="5184934" cy="2376131"/>
          </a:xfrm>
        </p:spPr>
        <p:txBody>
          <a:bodyPr>
            <a:normAutofit/>
          </a:bodyPr>
          <a:lstStyle/>
          <a:p>
            <a:r>
              <a:rPr lang="es-ES" dirty="0" smtClean="0"/>
              <a:t>Algunos números:</a:t>
            </a:r>
          </a:p>
          <a:p>
            <a:pPr lvl="1"/>
            <a:r>
              <a:rPr lang="es-ES" b="1" dirty="0" smtClean="0"/>
              <a:t>120</a:t>
            </a:r>
            <a:r>
              <a:rPr lang="es-ES" dirty="0" smtClean="0"/>
              <a:t> años de existencia</a:t>
            </a:r>
          </a:p>
          <a:p>
            <a:pPr lvl="1"/>
            <a:r>
              <a:rPr lang="es-ES" dirty="0" smtClean="0"/>
              <a:t>Más de </a:t>
            </a:r>
            <a:r>
              <a:rPr lang="es-ES" b="1" dirty="0" smtClean="0"/>
              <a:t>1.000</a:t>
            </a:r>
            <a:r>
              <a:rPr lang="es-ES" dirty="0" smtClean="0"/>
              <a:t> empresas asociadas</a:t>
            </a:r>
          </a:p>
          <a:p>
            <a:pPr lvl="1"/>
            <a:r>
              <a:rPr lang="es-ES" b="1" dirty="0" smtClean="0"/>
              <a:t>48</a:t>
            </a:r>
            <a:r>
              <a:rPr lang="es-ES" dirty="0" smtClean="0"/>
              <a:t> Gremiales Sectoriales </a:t>
            </a:r>
          </a:p>
          <a:p>
            <a:pPr lvl="1"/>
            <a:r>
              <a:rPr lang="es-ES" b="1" dirty="0" smtClean="0"/>
              <a:t>60</a:t>
            </a:r>
            <a:r>
              <a:rPr lang="es-ES" dirty="0" smtClean="0"/>
              <a:t> ámbitos externos de participación, públicos y privados </a:t>
            </a:r>
          </a:p>
          <a:p>
            <a:pPr lvl="1"/>
            <a:r>
              <a:rPr lang="es-ES" b="1" dirty="0" smtClean="0"/>
              <a:t>Cientos</a:t>
            </a:r>
            <a:r>
              <a:rPr lang="es-ES" dirty="0" smtClean="0"/>
              <a:t> de empresas utilizando los servicios mes a mes</a:t>
            </a:r>
            <a:endParaRPr lang="es-UY" dirty="0"/>
          </a:p>
        </p:txBody>
      </p:sp>
    </p:spTree>
    <p:extLst>
      <p:ext uri="{BB962C8B-B14F-4D97-AF65-F5344CB8AC3E}">
        <p14:creationId xmlns:p14="http://schemas.microsoft.com/office/powerpoint/2010/main" val="2451369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1. </a:t>
            </a:r>
            <a:r>
              <a:rPr lang="es-ES" dirty="0" smtClean="0"/>
              <a:t>Quiénes somos…</a:t>
            </a:r>
            <a:endParaRPr lang="es-UY" dirty="0"/>
          </a:p>
        </p:txBody>
      </p:sp>
      <p:sp>
        <p:nvSpPr>
          <p:cNvPr id="3" name="2 Marcador de contenido"/>
          <p:cNvSpPr>
            <a:spLocks noGrp="1"/>
          </p:cNvSpPr>
          <p:nvPr>
            <p:ph idx="1"/>
          </p:nvPr>
        </p:nvSpPr>
        <p:spPr/>
        <p:txBody>
          <a:bodyPr/>
          <a:lstStyle/>
          <a:p>
            <a:r>
              <a:rPr lang="es-ES" dirty="0" smtClean="0"/>
              <a:t>Infraestructura:</a:t>
            </a:r>
          </a:p>
          <a:p>
            <a:pPr lvl="1"/>
            <a:r>
              <a:rPr lang="es-ES" dirty="0" smtClean="0"/>
              <a:t>4 Sedes</a:t>
            </a:r>
          </a:p>
          <a:p>
            <a:pPr lvl="1"/>
            <a:r>
              <a:rPr lang="es-ES" dirty="0" smtClean="0"/>
              <a:t>Club de los Industriales</a:t>
            </a:r>
          </a:p>
          <a:p>
            <a:pPr lvl="1"/>
            <a:r>
              <a:rPr lang="es-ES" dirty="0" smtClean="0"/>
              <a:t>Más de 70 funcionarios</a:t>
            </a:r>
          </a:p>
          <a:p>
            <a:pPr lvl="1"/>
            <a:r>
              <a:rPr lang="es-ES" dirty="0" smtClean="0"/>
              <a:t>Amplio staff de consultores vinculados</a:t>
            </a:r>
          </a:p>
          <a:p>
            <a:pPr lvl="1"/>
            <a:r>
              <a:rPr lang="es-ES" dirty="0" smtClean="0"/>
              <a:t>Oferta de servicios de calidad</a:t>
            </a:r>
            <a:endParaRPr lang="es-UY" dirty="0"/>
          </a:p>
        </p:txBody>
      </p:sp>
    </p:spTree>
    <p:extLst>
      <p:ext uri="{BB962C8B-B14F-4D97-AF65-F5344CB8AC3E}">
        <p14:creationId xmlns:p14="http://schemas.microsoft.com/office/powerpoint/2010/main" val="4293526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Sede</a:t>
            </a:r>
            <a:endParaRPr lang="es-UY"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327" y="839788"/>
            <a:ext cx="3740383" cy="2376487"/>
          </a:xfrm>
        </p:spPr>
      </p:pic>
      <p:sp>
        <p:nvSpPr>
          <p:cNvPr id="5" name="4 CuadroTexto"/>
          <p:cNvSpPr txBox="1"/>
          <p:nvPr/>
        </p:nvSpPr>
        <p:spPr>
          <a:xfrm>
            <a:off x="72207" y="3256844"/>
            <a:ext cx="1440160" cy="338554"/>
          </a:xfrm>
          <a:prstGeom prst="rect">
            <a:avLst/>
          </a:prstGeom>
          <a:noFill/>
        </p:spPr>
        <p:txBody>
          <a:bodyPr wrap="square" rtlCol="0">
            <a:spAutoFit/>
          </a:bodyPr>
          <a:lstStyle/>
          <a:p>
            <a:r>
              <a:rPr lang="es-ES" sz="1600" b="1" dirty="0" smtClean="0">
                <a:solidFill>
                  <a:srgbClr val="002060"/>
                </a:solidFill>
              </a:rPr>
              <a:t>Av. Italia 6101</a:t>
            </a:r>
            <a:endParaRPr lang="es-UY" sz="1600" b="1" dirty="0">
              <a:solidFill>
                <a:srgbClr val="002060"/>
              </a:solidFill>
            </a:endParaRPr>
          </a:p>
        </p:txBody>
      </p:sp>
    </p:spTree>
    <p:extLst>
      <p:ext uri="{BB962C8B-B14F-4D97-AF65-F5344CB8AC3E}">
        <p14:creationId xmlns:p14="http://schemas.microsoft.com/office/powerpoint/2010/main" val="3308326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DACI - Ciudad Vieja</a:t>
            </a:r>
            <a:endParaRPr lang="es-UY"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8154" y="839788"/>
            <a:ext cx="3564730" cy="2376487"/>
          </a:xfrm>
        </p:spPr>
      </p:pic>
      <p:sp>
        <p:nvSpPr>
          <p:cNvPr id="5" name="4 CuadroTexto"/>
          <p:cNvSpPr txBox="1"/>
          <p:nvPr/>
        </p:nvSpPr>
        <p:spPr>
          <a:xfrm>
            <a:off x="72207" y="3256844"/>
            <a:ext cx="1440160" cy="338554"/>
          </a:xfrm>
          <a:prstGeom prst="rect">
            <a:avLst/>
          </a:prstGeom>
          <a:noFill/>
        </p:spPr>
        <p:txBody>
          <a:bodyPr wrap="square" rtlCol="0">
            <a:spAutoFit/>
          </a:bodyPr>
          <a:lstStyle/>
          <a:p>
            <a:r>
              <a:rPr lang="es-ES" sz="1600" b="1" dirty="0" smtClean="0">
                <a:solidFill>
                  <a:srgbClr val="002060"/>
                </a:solidFill>
              </a:rPr>
              <a:t>Zabala 1378</a:t>
            </a:r>
            <a:endParaRPr lang="es-UY" sz="1600" b="1" dirty="0">
              <a:solidFill>
                <a:srgbClr val="002060"/>
              </a:solidFill>
            </a:endParaRPr>
          </a:p>
        </p:txBody>
      </p:sp>
    </p:spTree>
    <p:extLst>
      <p:ext uri="{BB962C8B-B14F-4D97-AF65-F5344CB8AC3E}">
        <p14:creationId xmlns:p14="http://schemas.microsoft.com/office/powerpoint/2010/main" val="3839235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481</Words>
  <Application>Microsoft Office PowerPoint</Application>
  <PresentationFormat>Personalizado</PresentationFormat>
  <Paragraphs>92</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Contenido</vt:lpstr>
      <vt:lpstr>1. Quiénes somos…</vt:lpstr>
      <vt:lpstr>1. Quiénes somos…</vt:lpstr>
      <vt:lpstr>1. Quiénes somos…</vt:lpstr>
      <vt:lpstr>1. Quiénes somos…</vt:lpstr>
      <vt:lpstr>1. Quiénes somos…</vt:lpstr>
      <vt:lpstr>Sede</vt:lpstr>
      <vt:lpstr>DACI - Ciudad Vieja</vt:lpstr>
      <vt:lpstr>Instituto de Formación</vt:lpstr>
      <vt:lpstr>Sitio de Disposición Final de RSI</vt:lpstr>
      <vt:lpstr>Club de los Industriales</vt:lpstr>
      <vt:lpstr>2. Qué servicios ofrecemos…</vt:lpstr>
      <vt:lpstr>2. Qué servicios ofrecemos…</vt:lpstr>
      <vt:lpstr>3. Cómo promovemos la internacionalización…</vt:lpstr>
      <vt:lpstr>Presentación de PowerPoint</vt:lpstr>
      <vt:lpstr>Programa 3 x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Comentarios finales…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Jimena Ortiz</dc:creator>
  <cp:lastModifiedBy>Cesar Bourdiel</cp:lastModifiedBy>
  <cp:revision>71</cp:revision>
  <dcterms:created xsi:type="dcterms:W3CDTF">2016-08-01T17:04:00Z</dcterms:created>
  <dcterms:modified xsi:type="dcterms:W3CDTF">2019-05-29T23:39:45Z</dcterms:modified>
</cp:coreProperties>
</file>